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347" r:id="rId5"/>
    <p:sldId id="285" r:id="rId6"/>
    <p:sldId id="300" r:id="rId7"/>
    <p:sldId id="307" r:id="rId8"/>
    <p:sldId id="308" r:id="rId9"/>
    <p:sldId id="317" r:id="rId10"/>
    <p:sldId id="310" r:id="rId11"/>
    <p:sldId id="348" r:id="rId12"/>
    <p:sldId id="311" r:id="rId13"/>
    <p:sldId id="312" r:id="rId14"/>
    <p:sldId id="321" r:id="rId15"/>
    <p:sldId id="323" r:id="rId16"/>
    <p:sldId id="325" r:id="rId17"/>
    <p:sldId id="327" r:id="rId18"/>
    <p:sldId id="329" r:id="rId19"/>
    <p:sldId id="331" r:id="rId20"/>
    <p:sldId id="333" r:id="rId21"/>
    <p:sldId id="334" r:id="rId22"/>
    <p:sldId id="346" r:id="rId23"/>
    <p:sldId id="339" r:id="rId24"/>
    <p:sldId id="340" r:id="rId25"/>
    <p:sldId id="34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74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0C65F-DD67-4634-819D-E0428B0F5B88}" v="24" dt="2020-05-26T07:43:32.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88" d="100"/>
          <a:sy n="88" d="100"/>
        </p:scale>
        <p:origin x="129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Awuor" userId="a9b32c9e-9fb9-4c93-b17c-244200004684" providerId="ADAL" clId="{118B1897-E6CB-48D2-8F1C-594C26A35FF9}"/>
    <pc:docChg chg="undo delSld modSld">
      <pc:chgData name="Victor Awuor" userId="a9b32c9e-9fb9-4c93-b17c-244200004684" providerId="ADAL" clId="{118B1897-E6CB-48D2-8F1C-594C26A35FF9}" dt="2020-05-23T10:27:29.304" v="1430" actId="20577"/>
      <pc:docMkLst>
        <pc:docMk/>
      </pc:docMkLst>
      <pc:sldChg chg="modSp">
        <pc:chgData name="Victor Awuor" userId="a9b32c9e-9fb9-4c93-b17c-244200004684" providerId="ADAL" clId="{118B1897-E6CB-48D2-8F1C-594C26A35FF9}" dt="2020-05-23T10:18:02.729" v="1050" actId="20577"/>
        <pc:sldMkLst>
          <pc:docMk/>
          <pc:sldMk cId="329088856" sldId="285"/>
        </pc:sldMkLst>
        <pc:spChg chg="mod">
          <ac:chgData name="Victor Awuor" userId="a9b32c9e-9fb9-4c93-b17c-244200004684" providerId="ADAL" clId="{118B1897-E6CB-48D2-8F1C-594C26A35FF9}" dt="2020-05-23T08:37:23.125" v="20" actId="6549"/>
          <ac:spMkLst>
            <pc:docMk/>
            <pc:sldMk cId="329088856" sldId="285"/>
            <ac:spMk id="8" creationId="{05B9BE87-DE78-7448-8A04-879622BEB96A}"/>
          </ac:spMkLst>
        </pc:spChg>
        <pc:spChg chg="mod">
          <ac:chgData name="Victor Awuor" userId="a9b32c9e-9fb9-4c93-b17c-244200004684" providerId="ADAL" clId="{118B1897-E6CB-48D2-8F1C-594C26A35FF9}" dt="2020-05-23T08:37:14.674" v="2" actId="1076"/>
          <ac:spMkLst>
            <pc:docMk/>
            <pc:sldMk cId="329088856" sldId="285"/>
            <ac:spMk id="9" creationId="{E66C05A6-E38B-7541-B436-89C972E657A9}"/>
          </ac:spMkLst>
        </pc:spChg>
        <pc:spChg chg="mod">
          <ac:chgData name="Victor Awuor" userId="a9b32c9e-9fb9-4c93-b17c-244200004684" providerId="ADAL" clId="{118B1897-E6CB-48D2-8F1C-594C26A35FF9}" dt="2020-05-23T08:37:32.597" v="24" actId="6549"/>
          <ac:spMkLst>
            <pc:docMk/>
            <pc:sldMk cId="329088856" sldId="285"/>
            <ac:spMk id="11" creationId="{55FC44D7-AF04-2143-8875-03D6565986AA}"/>
          </ac:spMkLst>
        </pc:spChg>
        <pc:spChg chg="mod">
          <ac:chgData name="Victor Awuor" userId="a9b32c9e-9fb9-4c93-b17c-244200004684" providerId="ADAL" clId="{118B1897-E6CB-48D2-8F1C-594C26A35FF9}" dt="2020-05-23T10:18:02.729" v="1050" actId="20577"/>
          <ac:spMkLst>
            <pc:docMk/>
            <pc:sldMk cId="329088856" sldId="285"/>
            <ac:spMk id="13" creationId="{95BFCEA9-49EA-6644-8632-03AA9FB6AC1D}"/>
          </ac:spMkLst>
        </pc:spChg>
        <pc:spChg chg="mod">
          <ac:chgData name="Victor Awuor" userId="a9b32c9e-9fb9-4c93-b17c-244200004684" providerId="ADAL" clId="{118B1897-E6CB-48D2-8F1C-594C26A35FF9}" dt="2020-05-23T08:37:39.537" v="34" actId="20577"/>
          <ac:spMkLst>
            <pc:docMk/>
            <pc:sldMk cId="329088856" sldId="285"/>
            <ac:spMk id="15" creationId="{A72FF35E-FF11-5A4F-89F5-F44D5B2E6DEF}"/>
          </ac:spMkLst>
        </pc:spChg>
      </pc:sldChg>
      <pc:sldChg chg="modSp">
        <pc:chgData name="Victor Awuor" userId="a9b32c9e-9fb9-4c93-b17c-244200004684" providerId="ADAL" clId="{118B1897-E6CB-48D2-8F1C-594C26A35FF9}" dt="2020-05-23T08:41:48.667" v="100" actId="1076"/>
        <pc:sldMkLst>
          <pc:docMk/>
          <pc:sldMk cId="1449874898" sldId="300"/>
        </pc:sldMkLst>
        <pc:spChg chg="mod">
          <ac:chgData name="Victor Awuor" userId="a9b32c9e-9fb9-4c93-b17c-244200004684" providerId="ADAL" clId="{118B1897-E6CB-48D2-8F1C-594C26A35FF9}" dt="2020-05-23T08:41:43.233" v="99" actId="1076"/>
          <ac:spMkLst>
            <pc:docMk/>
            <pc:sldMk cId="1449874898" sldId="300"/>
            <ac:spMk id="6" creationId="{3804B0A1-83A3-4449-AA2A-56CEC111C0C8}"/>
          </ac:spMkLst>
        </pc:spChg>
        <pc:spChg chg="mod">
          <ac:chgData name="Victor Awuor" userId="a9b32c9e-9fb9-4c93-b17c-244200004684" providerId="ADAL" clId="{118B1897-E6CB-48D2-8F1C-594C26A35FF9}" dt="2020-05-23T08:38:32.554" v="84" actId="20577"/>
          <ac:spMkLst>
            <pc:docMk/>
            <pc:sldMk cId="1449874898" sldId="300"/>
            <ac:spMk id="7" creationId="{755C508A-E8CF-114A-904A-065EF038D94E}"/>
          </ac:spMkLst>
        </pc:spChg>
        <pc:spChg chg="mod">
          <ac:chgData name="Victor Awuor" userId="a9b32c9e-9fb9-4c93-b17c-244200004684" providerId="ADAL" clId="{118B1897-E6CB-48D2-8F1C-594C26A35FF9}" dt="2020-05-23T08:38:09.716" v="57" actId="6549"/>
          <ac:spMkLst>
            <pc:docMk/>
            <pc:sldMk cId="1449874898" sldId="300"/>
            <ac:spMk id="8" creationId="{05B9BE87-DE78-7448-8A04-879622BEB96A}"/>
          </ac:spMkLst>
        </pc:spChg>
        <pc:spChg chg="mod">
          <ac:chgData name="Victor Awuor" userId="a9b32c9e-9fb9-4c93-b17c-244200004684" providerId="ADAL" clId="{118B1897-E6CB-48D2-8F1C-594C26A35FF9}" dt="2020-05-23T08:41:48.667" v="100" actId="1076"/>
          <ac:spMkLst>
            <pc:docMk/>
            <pc:sldMk cId="1449874898" sldId="300"/>
            <ac:spMk id="9" creationId="{E66C05A6-E38B-7541-B436-89C972E657A9}"/>
          </ac:spMkLst>
        </pc:spChg>
        <pc:spChg chg="mod">
          <ac:chgData name="Victor Awuor" userId="a9b32c9e-9fb9-4c93-b17c-244200004684" providerId="ADAL" clId="{118B1897-E6CB-48D2-8F1C-594C26A35FF9}" dt="2020-05-23T08:38:15.911" v="61" actId="6549"/>
          <ac:spMkLst>
            <pc:docMk/>
            <pc:sldMk cId="1449874898" sldId="300"/>
            <ac:spMk id="11" creationId="{55FC44D7-AF04-2143-8875-03D6565986AA}"/>
          </ac:spMkLst>
        </pc:spChg>
        <pc:spChg chg="mod">
          <ac:chgData name="Victor Awuor" userId="a9b32c9e-9fb9-4c93-b17c-244200004684" providerId="ADAL" clId="{118B1897-E6CB-48D2-8F1C-594C26A35FF9}" dt="2020-05-23T08:37:46.164" v="36" actId="20577"/>
          <ac:spMkLst>
            <pc:docMk/>
            <pc:sldMk cId="1449874898" sldId="300"/>
            <ac:spMk id="13" creationId="{95BFCEA9-49EA-6644-8632-03AA9FB6AC1D}"/>
          </ac:spMkLst>
        </pc:spChg>
        <pc:spChg chg="mod">
          <ac:chgData name="Victor Awuor" userId="a9b32c9e-9fb9-4c93-b17c-244200004684" providerId="ADAL" clId="{118B1897-E6CB-48D2-8F1C-594C26A35FF9}" dt="2020-05-23T08:38:55.355" v="94" actId="20577"/>
          <ac:spMkLst>
            <pc:docMk/>
            <pc:sldMk cId="1449874898" sldId="300"/>
            <ac:spMk id="15" creationId="{A72FF35E-FF11-5A4F-89F5-F44D5B2E6DEF}"/>
          </ac:spMkLst>
        </pc:spChg>
      </pc:sldChg>
      <pc:sldChg chg="modSp del">
        <pc:chgData name="Victor Awuor" userId="a9b32c9e-9fb9-4c93-b17c-244200004684" providerId="ADAL" clId="{118B1897-E6CB-48D2-8F1C-594C26A35FF9}" dt="2020-05-23T08:41:09.714" v="97" actId="2696"/>
        <pc:sldMkLst>
          <pc:docMk/>
          <pc:sldMk cId="155715254" sldId="301"/>
        </pc:sldMkLst>
        <pc:spChg chg="mod">
          <ac:chgData name="Victor Awuor" userId="a9b32c9e-9fb9-4c93-b17c-244200004684" providerId="ADAL" clId="{118B1897-E6CB-48D2-8F1C-594C26A35FF9}" dt="2020-05-23T08:40:39.431" v="95" actId="14100"/>
          <ac:spMkLst>
            <pc:docMk/>
            <pc:sldMk cId="155715254" sldId="301"/>
            <ac:spMk id="9" creationId="{E66C05A6-E38B-7541-B436-89C972E657A9}"/>
          </ac:spMkLst>
        </pc:spChg>
      </pc:sldChg>
      <pc:sldChg chg="modSp">
        <pc:chgData name="Victor Awuor" userId="a9b32c9e-9fb9-4c93-b17c-244200004684" providerId="ADAL" clId="{118B1897-E6CB-48D2-8F1C-594C26A35FF9}" dt="2020-05-23T10:18:10.430" v="1052" actId="20577"/>
        <pc:sldMkLst>
          <pc:docMk/>
          <pc:sldMk cId="726759344" sldId="302"/>
        </pc:sldMkLst>
        <pc:spChg chg="mod">
          <ac:chgData name="Victor Awuor" userId="a9b32c9e-9fb9-4c93-b17c-244200004684" providerId="ADAL" clId="{118B1897-E6CB-48D2-8F1C-594C26A35FF9}" dt="2020-05-23T08:42:13.166" v="121" actId="6549"/>
          <ac:spMkLst>
            <pc:docMk/>
            <pc:sldMk cId="726759344" sldId="302"/>
            <ac:spMk id="8" creationId="{05B9BE87-DE78-7448-8A04-879622BEB96A}"/>
          </ac:spMkLst>
        </pc:spChg>
        <pc:spChg chg="mod">
          <ac:chgData name="Victor Awuor" userId="a9b32c9e-9fb9-4c93-b17c-244200004684" providerId="ADAL" clId="{118B1897-E6CB-48D2-8F1C-594C26A35FF9}" dt="2020-05-23T08:42:01.503" v="103" actId="14100"/>
          <ac:spMkLst>
            <pc:docMk/>
            <pc:sldMk cId="726759344" sldId="302"/>
            <ac:spMk id="9" creationId="{E66C05A6-E38B-7541-B436-89C972E657A9}"/>
          </ac:spMkLst>
        </pc:spChg>
        <pc:spChg chg="mod">
          <ac:chgData name="Victor Awuor" userId="a9b32c9e-9fb9-4c93-b17c-244200004684" providerId="ADAL" clId="{118B1897-E6CB-48D2-8F1C-594C26A35FF9}" dt="2020-05-23T08:42:20.192" v="125" actId="6549"/>
          <ac:spMkLst>
            <pc:docMk/>
            <pc:sldMk cId="726759344" sldId="302"/>
            <ac:spMk id="11" creationId="{55FC44D7-AF04-2143-8875-03D6565986AA}"/>
          </ac:spMkLst>
        </pc:spChg>
        <pc:spChg chg="mod">
          <ac:chgData name="Victor Awuor" userId="a9b32c9e-9fb9-4c93-b17c-244200004684" providerId="ADAL" clId="{118B1897-E6CB-48D2-8F1C-594C26A35FF9}" dt="2020-05-23T10:18:10.430" v="1052" actId="20577"/>
          <ac:spMkLst>
            <pc:docMk/>
            <pc:sldMk cId="726759344" sldId="302"/>
            <ac:spMk id="13" creationId="{95BFCEA9-49EA-6644-8632-03AA9FB6AC1D}"/>
          </ac:spMkLst>
        </pc:spChg>
        <pc:spChg chg="mod">
          <ac:chgData name="Victor Awuor" userId="a9b32c9e-9fb9-4c93-b17c-244200004684" providerId="ADAL" clId="{118B1897-E6CB-48D2-8F1C-594C26A35FF9}" dt="2020-05-23T08:45:48.753" v="216" actId="20577"/>
          <ac:spMkLst>
            <pc:docMk/>
            <pc:sldMk cId="726759344" sldId="302"/>
            <ac:spMk id="15" creationId="{A72FF35E-FF11-5A4F-89F5-F44D5B2E6DEF}"/>
          </ac:spMkLst>
        </pc:spChg>
      </pc:sldChg>
      <pc:sldChg chg="modSp">
        <pc:chgData name="Victor Awuor" userId="a9b32c9e-9fb9-4c93-b17c-244200004684" providerId="ADAL" clId="{118B1897-E6CB-48D2-8F1C-594C26A35FF9}" dt="2020-05-23T10:18:22.719" v="1054" actId="20577"/>
        <pc:sldMkLst>
          <pc:docMk/>
          <pc:sldMk cId="2605339555" sldId="303"/>
        </pc:sldMkLst>
        <pc:spChg chg="mod">
          <ac:chgData name="Victor Awuor" userId="a9b32c9e-9fb9-4c93-b17c-244200004684" providerId="ADAL" clId="{118B1897-E6CB-48D2-8F1C-594C26A35FF9}" dt="2020-05-23T08:43:20.197" v="147" actId="6549"/>
          <ac:spMkLst>
            <pc:docMk/>
            <pc:sldMk cId="2605339555" sldId="303"/>
            <ac:spMk id="8" creationId="{05B9BE87-DE78-7448-8A04-879622BEB96A}"/>
          </ac:spMkLst>
        </pc:spChg>
        <pc:spChg chg="mod">
          <ac:chgData name="Victor Awuor" userId="a9b32c9e-9fb9-4c93-b17c-244200004684" providerId="ADAL" clId="{118B1897-E6CB-48D2-8F1C-594C26A35FF9}" dt="2020-05-23T08:44:53.449" v="180"/>
          <ac:spMkLst>
            <pc:docMk/>
            <pc:sldMk cId="2605339555" sldId="303"/>
            <ac:spMk id="9" creationId="{E66C05A6-E38B-7541-B436-89C972E657A9}"/>
          </ac:spMkLst>
        </pc:spChg>
        <pc:spChg chg="mod">
          <ac:chgData name="Victor Awuor" userId="a9b32c9e-9fb9-4c93-b17c-244200004684" providerId="ADAL" clId="{118B1897-E6CB-48D2-8F1C-594C26A35FF9}" dt="2020-05-23T08:43:28.181" v="151" actId="20577"/>
          <ac:spMkLst>
            <pc:docMk/>
            <pc:sldMk cId="2605339555" sldId="303"/>
            <ac:spMk id="11" creationId="{55FC44D7-AF04-2143-8875-03D6565986AA}"/>
          </ac:spMkLst>
        </pc:spChg>
        <pc:spChg chg="mod">
          <ac:chgData name="Victor Awuor" userId="a9b32c9e-9fb9-4c93-b17c-244200004684" providerId="ADAL" clId="{118B1897-E6CB-48D2-8F1C-594C26A35FF9}" dt="2020-05-23T10:18:22.719" v="1054" actId="20577"/>
          <ac:spMkLst>
            <pc:docMk/>
            <pc:sldMk cId="2605339555" sldId="303"/>
            <ac:spMk id="13" creationId="{95BFCEA9-49EA-6644-8632-03AA9FB6AC1D}"/>
          </ac:spMkLst>
        </pc:spChg>
        <pc:spChg chg="mod">
          <ac:chgData name="Victor Awuor" userId="a9b32c9e-9fb9-4c93-b17c-244200004684" providerId="ADAL" clId="{118B1897-E6CB-48D2-8F1C-594C26A35FF9}" dt="2020-05-23T08:45:57.435" v="226" actId="20577"/>
          <ac:spMkLst>
            <pc:docMk/>
            <pc:sldMk cId="2605339555" sldId="303"/>
            <ac:spMk id="15" creationId="{A72FF35E-FF11-5A4F-89F5-F44D5B2E6DEF}"/>
          </ac:spMkLst>
        </pc:spChg>
      </pc:sldChg>
      <pc:sldChg chg="modSp del">
        <pc:chgData name="Victor Awuor" userId="a9b32c9e-9fb9-4c93-b17c-244200004684" providerId="ADAL" clId="{118B1897-E6CB-48D2-8F1C-594C26A35FF9}" dt="2020-05-23T08:45:00.529" v="181" actId="2696"/>
        <pc:sldMkLst>
          <pc:docMk/>
          <pc:sldMk cId="4093587927" sldId="304"/>
        </pc:sldMkLst>
        <pc:spChg chg="mod">
          <ac:chgData name="Victor Awuor" userId="a9b32c9e-9fb9-4c93-b17c-244200004684" providerId="ADAL" clId="{118B1897-E6CB-48D2-8F1C-594C26A35FF9}" dt="2020-05-23T08:44:27.967" v="174" actId="6549"/>
          <ac:spMkLst>
            <pc:docMk/>
            <pc:sldMk cId="4093587927" sldId="304"/>
            <ac:spMk id="8" creationId="{05B9BE87-DE78-7448-8A04-879622BEB96A}"/>
          </ac:spMkLst>
        </pc:spChg>
        <pc:spChg chg="mod">
          <ac:chgData name="Victor Awuor" userId="a9b32c9e-9fb9-4c93-b17c-244200004684" providerId="ADAL" clId="{118B1897-E6CB-48D2-8F1C-594C26A35FF9}" dt="2020-05-23T08:43:59.055" v="156" actId="1076"/>
          <ac:spMkLst>
            <pc:docMk/>
            <pc:sldMk cId="4093587927" sldId="304"/>
            <ac:spMk id="9" creationId="{E66C05A6-E38B-7541-B436-89C972E657A9}"/>
          </ac:spMkLst>
        </pc:spChg>
        <pc:spChg chg="mod">
          <ac:chgData name="Victor Awuor" userId="a9b32c9e-9fb9-4c93-b17c-244200004684" providerId="ADAL" clId="{118B1897-E6CB-48D2-8F1C-594C26A35FF9}" dt="2020-05-23T08:44:33.862" v="178" actId="20577"/>
          <ac:spMkLst>
            <pc:docMk/>
            <pc:sldMk cId="4093587927" sldId="304"/>
            <ac:spMk id="11" creationId="{55FC44D7-AF04-2143-8875-03D6565986AA}"/>
          </ac:spMkLst>
        </pc:spChg>
      </pc:sldChg>
      <pc:sldChg chg="modSp">
        <pc:chgData name="Victor Awuor" userId="a9b32c9e-9fb9-4c93-b17c-244200004684" providerId="ADAL" clId="{118B1897-E6CB-48D2-8F1C-594C26A35FF9}" dt="2020-05-23T10:18:27.694" v="1056" actId="20577"/>
        <pc:sldMkLst>
          <pc:docMk/>
          <pc:sldMk cId="1170598810" sldId="305"/>
        </pc:sldMkLst>
        <pc:spChg chg="mod">
          <ac:chgData name="Victor Awuor" userId="a9b32c9e-9fb9-4c93-b17c-244200004684" providerId="ADAL" clId="{118B1897-E6CB-48D2-8F1C-594C26A35FF9}" dt="2020-05-23T08:45:30.730" v="202" actId="6549"/>
          <ac:spMkLst>
            <pc:docMk/>
            <pc:sldMk cId="1170598810" sldId="305"/>
            <ac:spMk id="8" creationId="{05B9BE87-DE78-7448-8A04-879622BEB96A}"/>
          </ac:spMkLst>
        </pc:spChg>
        <pc:spChg chg="mod">
          <ac:chgData name="Victor Awuor" userId="a9b32c9e-9fb9-4c93-b17c-244200004684" providerId="ADAL" clId="{118B1897-E6CB-48D2-8F1C-594C26A35FF9}" dt="2020-05-23T08:45:21.737" v="184" actId="1076"/>
          <ac:spMkLst>
            <pc:docMk/>
            <pc:sldMk cId="1170598810" sldId="305"/>
            <ac:spMk id="9" creationId="{E66C05A6-E38B-7541-B436-89C972E657A9}"/>
          </ac:spMkLst>
        </pc:spChg>
        <pc:spChg chg="mod">
          <ac:chgData name="Victor Awuor" userId="a9b32c9e-9fb9-4c93-b17c-244200004684" providerId="ADAL" clId="{118B1897-E6CB-48D2-8F1C-594C26A35FF9}" dt="2020-05-23T08:45:36.518" v="206" actId="6549"/>
          <ac:spMkLst>
            <pc:docMk/>
            <pc:sldMk cId="1170598810" sldId="305"/>
            <ac:spMk id="11" creationId="{55FC44D7-AF04-2143-8875-03D6565986AA}"/>
          </ac:spMkLst>
        </pc:spChg>
        <pc:spChg chg="mod">
          <ac:chgData name="Victor Awuor" userId="a9b32c9e-9fb9-4c93-b17c-244200004684" providerId="ADAL" clId="{118B1897-E6CB-48D2-8F1C-594C26A35FF9}" dt="2020-05-23T10:18:27.694" v="1056" actId="20577"/>
          <ac:spMkLst>
            <pc:docMk/>
            <pc:sldMk cId="1170598810" sldId="305"/>
            <ac:spMk id="13" creationId="{95BFCEA9-49EA-6644-8632-03AA9FB6AC1D}"/>
          </ac:spMkLst>
        </pc:spChg>
        <pc:spChg chg="mod">
          <ac:chgData name="Victor Awuor" userId="a9b32c9e-9fb9-4c93-b17c-244200004684" providerId="ADAL" clId="{118B1897-E6CB-48D2-8F1C-594C26A35FF9}" dt="2020-05-23T08:46:06.094" v="236" actId="20577"/>
          <ac:spMkLst>
            <pc:docMk/>
            <pc:sldMk cId="1170598810" sldId="305"/>
            <ac:spMk id="15" creationId="{A72FF35E-FF11-5A4F-89F5-F44D5B2E6DEF}"/>
          </ac:spMkLst>
        </pc:spChg>
      </pc:sldChg>
      <pc:sldChg chg="modSp">
        <pc:chgData name="Victor Awuor" userId="a9b32c9e-9fb9-4c93-b17c-244200004684" providerId="ADAL" clId="{118B1897-E6CB-48D2-8F1C-594C26A35FF9}" dt="2020-05-23T10:18:33.712" v="1060" actId="20577"/>
        <pc:sldMkLst>
          <pc:docMk/>
          <pc:sldMk cId="685987841" sldId="306"/>
        </pc:sldMkLst>
        <pc:spChg chg="mod">
          <ac:chgData name="Victor Awuor" userId="a9b32c9e-9fb9-4c93-b17c-244200004684" providerId="ADAL" clId="{118B1897-E6CB-48D2-8F1C-594C26A35FF9}" dt="2020-05-23T10:02:37.338" v="254" actId="6549"/>
          <ac:spMkLst>
            <pc:docMk/>
            <pc:sldMk cId="685987841" sldId="306"/>
            <ac:spMk id="8" creationId="{05B9BE87-DE78-7448-8A04-879622BEB96A}"/>
          </ac:spMkLst>
        </pc:spChg>
        <pc:spChg chg="mod">
          <ac:chgData name="Victor Awuor" userId="a9b32c9e-9fb9-4c93-b17c-244200004684" providerId="ADAL" clId="{118B1897-E6CB-48D2-8F1C-594C26A35FF9}" dt="2020-05-23T10:02:55.819" v="260" actId="14100"/>
          <ac:spMkLst>
            <pc:docMk/>
            <pc:sldMk cId="685987841" sldId="306"/>
            <ac:spMk id="9" creationId="{E66C05A6-E38B-7541-B436-89C972E657A9}"/>
          </ac:spMkLst>
        </pc:spChg>
        <pc:spChg chg="mod">
          <ac:chgData name="Victor Awuor" userId="a9b32c9e-9fb9-4c93-b17c-244200004684" providerId="ADAL" clId="{118B1897-E6CB-48D2-8F1C-594C26A35FF9}" dt="2020-05-23T10:02:45.545" v="258" actId="6549"/>
          <ac:spMkLst>
            <pc:docMk/>
            <pc:sldMk cId="685987841" sldId="306"/>
            <ac:spMk id="11" creationId="{55FC44D7-AF04-2143-8875-03D6565986AA}"/>
          </ac:spMkLst>
        </pc:spChg>
        <pc:spChg chg="mod">
          <ac:chgData name="Victor Awuor" userId="a9b32c9e-9fb9-4c93-b17c-244200004684" providerId="ADAL" clId="{118B1897-E6CB-48D2-8F1C-594C26A35FF9}" dt="2020-05-23T10:18:33.712" v="1060" actId="20577"/>
          <ac:spMkLst>
            <pc:docMk/>
            <pc:sldMk cId="685987841" sldId="306"/>
            <ac:spMk id="13" creationId="{95BFCEA9-49EA-6644-8632-03AA9FB6AC1D}"/>
          </ac:spMkLst>
        </pc:spChg>
        <pc:spChg chg="mod">
          <ac:chgData name="Victor Awuor" userId="a9b32c9e-9fb9-4c93-b17c-244200004684" providerId="ADAL" clId="{118B1897-E6CB-48D2-8F1C-594C26A35FF9}" dt="2020-05-23T10:03:04.024" v="270" actId="20577"/>
          <ac:spMkLst>
            <pc:docMk/>
            <pc:sldMk cId="685987841" sldId="306"/>
            <ac:spMk id="15" creationId="{A72FF35E-FF11-5A4F-89F5-F44D5B2E6DEF}"/>
          </ac:spMkLst>
        </pc:spChg>
      </pc:sldChg>
      <pc:sldChg chg="modSp">
        <pc:chgData name="Victor Awuor" userId="a9b32c9e-9fb9-4c93-b17c-244200004684" providerId="ADAL" clId="{118B1897-E6CB-48D2-8F1C-594C26A35FF9}" dt="2020-05-23T10:18:37.998" v="1062" actId="20577"/>
        <pc:sldMkLst>
          <pc:docMk/>
          <pc:sldMk cId="1722829566" sldId="307"/>
        </pc:sldMkLst>
        <pc:spChg chg="mod">
          <ac:chgData name="Victor Awuor" userId="a9b32c9e-9fb9-4c93-b17c-244200004684" providerId="ADAL" clId="{118B1897-E6CB-48D2-8F1C-594C26A35FF9}" dt="2020-05-23T10:03:33.952" v="341" actId="20577"/>
          <ac:spMkLst>
            <pc:docMk/>
            <pc:sldMk cId="1722829566" sldId="307"/>
            <ac:spMk id="8" creationId="{05B9BE87-DE78-7448-8A04-879622BEB96A}"/>
          </ac:spMkLst>
        </pc:spChg>
        <pc:spChg chg="mod">
          <ac:chgData name="Victor Awuor" userId="a9b32c9e-9fb9-4c93-b17c-244200004684" providerId="ADAL" clId="{118B1897-E6CB-48D2-8F1C-594C26A35FF9}" dt="2020-05-23T10:04:40.432" v="389" actId="14100"/>
          <ac:spMkLst>
            <pc:docMk/>
            <pc:sldMk cId="1722829566" sldId="307"/>
            <ac:spMk id="9" creationId="{E66C05A6-E38B-7541-B436-89C972E657A9}"/>
          </ac:spMkLst>
        </pc:spChg>
        <pc:spChg chg="mod">
          <ac:chgData name="Victor Awuor" userId="a9b32c9e-9fb9-4c93-b17c-244200004684" providerId="ADAL" clId="{118B1897-E6CB-48D2-8F1C-594C26A35FF9}" dt="2020-05-23T10:04:25.924" v="387" actId="20577"/>
          <ac:spMkLst>
            <pc:docMk/>
            <pc:sldMk cId="1722829566" sldId="307"/>
            <ac:spMk id="11" creationId="{55FC44D7-AF04-2143-8875-03D6565986AA}"/>
          </ac:spMkLst>
        </pc:spChg>
        <pc:spChg chg="mod">
          <ac:chgData name="Victor Awuor" userId="a9b32c9e-9fb9-4c93-b17c-244200004684" providerId="ADAL" clId="{118B1897-E6CB-48D2-8F1C-594C26A35FF9}" dt="2020-05-23T10:18:37.998" v="1062" actId="20577"/>
          <ac:spMkLst>
            <pc:docMk/>
            <pc:sldMk cId="1722829566" sldId="307"/>
            <ac:spMk id="13" creationId="{95BFCEA9-49EA-6644-8632-03AA9FB6AC1D}"/>
          </ac:spMkLst>
        </pc:spChg>
        <pc:spChg chg="mod">
          <ac:chgData name="Victor Awuor" userId="a9b32c9e-9fb9-4c93-b17c-244200004684" providerId="ADAL" clId="{118B1897-E6CB-48D2-8F1C-594C26A35FF9}" dt="2020-05-23T10:04:48.972" v="399" actId="20577"/>
          <ac:spMkLst>
            <pc:docMk/>
            <pc:sldMk cId="1722829566" sldId="307"/>
            <ac:spMk id="15" creationId="{A72FF35E-FF11-5A4F-89F5-F44D5B2E6DEF}"/>
          </ac:spMkLst>
        </pc:spChg>
      </pc:sldChg>
      <pc:sldChg chg="modSp">
        <pc:chgData name="Victor Awuor" userId="a9b32c9e-9fb9-4c93-b17c-244200004684" providerId="ADAL" clId="{118B1897-E6CB-48D2-8F1C-594C26A35FF9}" dt="2020-05-23T10:18:48.246" v="1064" actId="20577"/>
        <pc:sldMkLst>
          <pc:docMk/>
          <pc:sldMk cId="2650049000" sldId="308"/>
        </pc:sldMkLst>
        <pc:spChg chg="mod">
          <ac:chgData name="Victor Awuor" userId="a9b32c9e-9fb9-4c93-b17c-244200004684" providerId="ADAL" clId="{118B1897-E6CB-48D2-8F1C-594C26A35FF9}" dt="2020-05-23T10:05:07.820" v="471" actId="20577"/>
          <ac:spMkLst>
            <pc:docMk/>
            <pc:sldMk cId="2650049000" sldId="308"/>
            <ac:spMk id="8" creationId="{05B9BE87-DE78-7448-8A04-879622BEB96A}"/>
          </ac:spMkLst>
        </pc:spChg>
        <pc:spChg chg="mod">
          <ac:chgData name="Victor Awuor" userId="a9b32c9e-9fb9-4c93-b17c-244200004684" providerId="ADAL" clId="{118B1897-E6CB-48D2-8F1C-594C26A35FF9}" dt="2020-05-23T10:05:49.177" v="486" actId="1076"/>
          <ac:spMkLst>
            <pc:docMk/>
            <pc:sldMk cId="2650049000" sldId="308"/>
            <ac:spMk id="9" creationId="{E66C05A6-E38B-7541-B436-89C972E657A9}"/>
          </ac:spMkLst>
        </pc:spChg>
        <pc:spChg chg="mod">
          <ac:chgData name="Victor Awuor" userId="a9b32c9e-9fb9-4c93-b17c-244200004684" providerId="ADAL" clId="{118B1897-E6CB-48D2-8F1C-594C26A35FF9}" dt="2020-05-23T10:05:26.375" v="475" actId="6549"/>
          <ac:spMkLst>
            <pc:docMk/>
            <pc:sldMk cId="2650049000" sldId="308"/>
            <ac:spMk id="11" creationId="{55FC44D7-AF04-2143-8875-03D6565986AA}"/>
          </ac:spMkLst>
        </pc:spChg>
        <pc:spChg chg="mod">
          <ac:chgData name="Victor Awuor" userId="a9b32c9e-9fb9-4c93-b17c-244200004684" providerId="ADAL" clId="{118B1897-E6CB-48D2-8F1C-594C26A35FF9}" dt="2020-05-23T10:18:48.246" v="1064" actId="20577"/>
          <ac:spMkLst>
            <pc:docMk/>
            <pc:sldMk cId="2650049000" sldId="308"/>
            <ac:spMk id="13" creationId="{95BFCEA9-49EA-6644-8632-03AA9FB6AC1D}"/>
          </ac:spMkLst>
        </pc:spChg>
        <pc:spChg chg="mod">
          <ac:chgData name="Victor Awuor" userId="a9b32c9e-9fb9-4c93-b17c-244200004684" providerId="ADAL" clId="{118B1897-E6CB-48D2-8F1C-594C26A35FF9}" dt="2020-05-23T10:05:34.023" v="485" actId="20577"/>
          <ac:spMkLst>
            <pc:docMk/>
            <pc:sldMk cId="2650049000" sldId="308"/>
            <ac:spMk id="15" creationId="{A72FF35E-FF11-5A4F-89F5-F44D5B2E6DEF}"/>
          </ac:spMkLst>
        </pc:spChg>
      </pc:sldChg>
      <pc:sldChg chg="modSp">
        <pc:chgData name="Victor Awuor" userId="a9b32c9e-9fb9-4c93-b17c-244200004684" providerId="ADAL" clId="{118B1897-E6CB-48D2-8F1C-594C26A35FF9}" dt="2020-05-23T10:18:52.639" v="1066" actId="20577"/>
        <pc:sldMkLst>
          <pc:docMk/>
          <pc:sldMk cId="1426896610" sldId="309"/>
        </pc:sldMkLst>
        <pc:spChg chg="mod">
          <ac:chgData name="Victor Awuor" userId="a9b32c9e-9fb9-4c93-b17c-244200004684" providerId="ADAL" clId="{118B1897-E6CB-48D2-8F1C-594C26A35FF9}" dt="2020-05-23T10:07:26.780" v="568" actId="20577"/>
          <ac:spMkLst>
            <pc:docMk/>
            <pc:sldMk cId="1426896610" sldId="309"/>
            <ac:spMk id="8" creationId="{05B9BE87-DE78-7448-8A04-879622BEB96A}"/>
          </ac:spMkLst>
        </pc:spChg>
        <pc:spChg chg="mod">
          <ac:chgData name="Victor Awuor" userId="a9b32c9e-9fb9-4c93-b17c-244200004684" providerId="ADAL" clId="{118B1897-E6CB-48D2-8F1C-594C26A35FF9}" dt="2020-05-23T10:07:52.853" v="617" actId="14100"/>
          <ac:spMkLst>
            <pc:docMk/>
            <pc:sldMk cId="1426896610" sldId="309"/>
            <ac:spMk id="9" creationId="{E66C05A6-E38B-7541-B436-89C972E657A9}"/>
          </ac:spMkLst>
        </pc:spChg>
        <pc:spChg chg="mod">
          <ac:chgData name="Victor Awuor" userId="a9b32c9e-9fb9-4c93-b17c-244200004684" providerId="ADAL" clId="{118B1897-E6CB-48D2-8F1C-594C26A35FF9}" dt="2020-05-23T10:07:34.564" v="614" actId="20577"/>
          <ac:spMkLst>
            <pc:docMk/>
            <pc:sldMk cId="1426896610" sldId="309"/>
            <ac:spMk id="11" creationId="{55FC44D7-AF04-2143-8875-03D6565986AA}"/>
          </ac:spMkLst>
        </pc:spChg>
        <pc:spChg chg="mod">
          <ac:chgData name="Victor Awuor" userId="a9b32c9e-9fb9-4c93-b17c-244200004684" providerId="ADAL" clId="{118B1897-E6CB-48D2-8F1C-594C26A35FF9}" dt="2020-05-23T10:18:52.639" v="1066" actId="20577"/>
          <ac:spMkLst>
            <pc:docMk/>
            <pc:sldMk cId="1426896610" sldId="309"/>
            <ac:spMk id="13" creationId="{95BFCEA9-49EA-6644-8632-03AA9FB6AC1D}"/>
          </ac:spMkLst>
        </pc:spChg>
        <pc:spChg chg="mod">
          <ac:chgData name="Victor Awuor" userId="a9b32c9e-9fb9-4c93-b17c-244200004684" providerId="ADAL" clId="{118B1897-E6CB-48D2-8F1C-594C26A35FF9}" dt="2020-05-23T10:06:55.290" v="497" actId="20577"/>
          <ac:spMkLst>
            <pc:docMk/>
            <pc:sldMk cId="1426896610" sldId="309"/>
            <ac:spMk id="15" creationId="{A72FF35E-FF11-5A4F-89F5-F44D5B2E6DEF}"/>
          </ac:spMkLst>
        </pc:spChg>
      </pc:sldChg>
      <pc:sldChg chg="modSp">
        <pc:chgData name="Victor Awuor" userId="a9b32c9e-9fb9-4c93-b17c-244200004684" providerId="ADAL" clId="{118B1897-E6CB-48D2-8F1C-594C26A35FF9}" dt="2020-05-23T10:18:57.756" v="1068" actId="20577"/>
        <pc:sldMkLst>
          <pc:docMk/>
          <pc:sldMk cId="2479646942" sldId="310"/>
        </pc:sldMkLst>
        <pc:spChg chg="mod">
          <ac:chgData name="Victor Awuor" userId="a9b32c9e-9fb9-4c93-b17c-244200004684" providerId="ADAL" clId="{118B1897-E6CB-48D2-8F1C-594C26A35FF9}" dt="2020-05-23T10:08:10.214" v="635" actId="6549"/>
          <ac:spMkLst>
            <pc:docMk/>
            <pc:sldMk cId="2479646942" sldId="310"/>
            <ac:spMk id="8" creationId="{05B9BE87-DE78-7448-8A04-879622BEB96A}"/>
          </ac:spMkLst>
        </pc:spChg>
        <pc:spChg chg="mod">
          <ac:chgData name="Victor Awuor" userId="a9b32c9e-9fb9-4c93-b17c-244200004684" providerId="ADAL" clId="{118B1897-E6CB-48D2-8F1C-594C26A35FF9}" dt="2020-05-23T10:08:24.615" v="641" actId="14100"/>
          <ac:spMkLst>
            <pc:docMk/>
            <pc:sldMk cId="2479646942" sldId="310"/>
            <ac:spMk id="9" creationId="{E66C05A6-E38B-7541-B436-89C972E657A9}"/>
          </ac:spMkLst>
        </pc:spChg>
        <pc:spChg chg="mod">
          <ac:chgData name="Victor Awuor" userId="a9b32c9e-9fb9-4c93-b17c-244200004684" providerId="ADAL" clId="{118B1897-E6CB-48D2-8F1C-594C26A35FF9}" dt="2020-05-23T10:08:14.915" v="639" actId="20577"/>
          <ac:spMkLst>
            <pc:docMk/>
            <pc:sldMk cId="2479646942" sldId="310"/>
            <ac:spMk id="11" creationId="{55FC44D7-AF04-2143-8875-03D6565986AA}"/>
          </ac:spMkLst>
        </pc:spChg>
        <pc:spChg chg="mod">
          <ac:chgData name="Victor Awuor" userId="a9b32c9e-9fb9-4c93-b17c-244200004684" providerId="ADAL" clId="{118B1897-E6CB-48D2-8F1C-594C26A35FF9}" dt="2020-05-23T10:18:57.756" v="1068" actId="20577"/>
          <ac:spMkLst>
            <pc:docMk/>
            <pc:sldMk cId="2479646942" sldId="310"/>
            <ac:spMk id="13" creationId="{95BFCEA9-49EA-6644-8632-03AA9FB6AC1D}"/>
          </ac:spMkLst>
        </pc:spChg>
        <pc:spChg chg="mod">
          <ac:chgData name="Victor Awuor" userId="a9b32c9e-9fb9-4c93-b17c-244200004684" providerId="ADAL" clId="{118B1897-E6CB-48D2-8F1C-594C26A35FF9}" dt="2020-05-23T10:08:32.581" v="652" actId="20577"/>
          <ac:spMkLst>
            <pc:docMk/>
            <pc:sldMk cId="2479646942" sldId="310"/>
            <ac:spMk id="15" creationId="{A72FF35E-FF11-5A4F-89F5-F44D5B2E6DEF}"/>
          </ac:spMkLst>
        </pc:spChg>
      </pc:sldChg>
      <pc:sldChg chg="modSp">
        <pc:chgData name="Victor Awuor" userId="a9b32c9e-9fb9-4c93-b17c-244200004684" providerId="ADAL" clId="{118B1897-E6CB-48D2-8F1C-594C26A35FF9}" dt="2020-05-23T10:19:02.223" v="1070" actId="20577"/>
        <pc:sldMkLst>
          <pc:docMk/>
          <pc:sldMk cId="3806095748" sldId="311"/>
        </pc:sldMkLst>
        <pc:spChg chg="mod">
          <ac:chgData name="Victor Awuor" userId="a9b32c9e-9fb9-4c93-b17c-244200004684" providerId="ADAL" clId="{118B1897-E6CB-48D2-8F1C-594C26A35FF9}" dt="2020-05-23T10:08:50.794" v="724" actId="20577"/>
          <ac:spMkLst>
            <pc:docMk/>
            <pc:sldMk cId="3806095748" sldId="311"/>
            <ac:spMk id="8" creationId="{05B9BE87-DE78-7448-8A04-879622BEB96A}"/>
          </ac:spMkLst>
        </pc:spChg>
        <pc:spChg chg="mod">
          <ac:chgData name="Victor Awuor" userId="a9b32c9e-9fb9-4c93-b17c-244200004684" providerId="ADAL" clId="{118B1897-E6CB-48D2-8F1C-594C26A35FF9}" dt="2020-05-23T10:09:03.432" v="726" actId="14100"/>
          <ac:spMkLst>
            <pc:docMk/>
            <pc:sldMk cId="3806095748" sldId="311"/>
            <ac:spMk id="9" creationId="{E66C05A6-E38B-7541-B436-89C972E657A9}"/>
          </ac:spMkLst>
        </pc:spChg>
        <pc:spChg chg="mod">
          <ac:chgData name="Victor Awuor" userId="a9b32c9e-9fb9-4c93-b17c-244200004684" providerId="ADAL" clId="{118B1897-E6CB-48D2-8F1C-594C26A35FF9}" dt="2020-05-23T10:09:08.694" v="730" actId="20577"/>
          <ac:spMkLst>
            <pc:docMk/>
            <pc:sldMk cId="3806095748" sldId="311"/>
            <ac:spMk id="11" creationId="{55FC44D7-AF04-2143-8875-03D6565986AA}"/>
          </ac:spMkLst>
        </pc:spChg>
        <pc:spChg chg="mod">
          <ac:chgData name="Victor Awuor" userId="a9b32c9e-9fb9-4c93-b17c-244200004684" providerId="ADAL" clId="{118B1897-E6CB-48D2-8F1C-594C26A35FF9}" dt="2020-05-23T10:19:02.223" v="1070" actId="20577"/>
          <ac:spMkLst>
            <pc:docMk/>
            <pc:sldMk cId="3806095748" sldId="311"/>
            <ac:spMk id="13" creationId="{95BFCEA9-49EA-6644-8632-03AA9FB6AC1D}"/>
          </ac:spMkLst>
        </pc:spChg>
        <pc:spChg chg="mod">
          <ac:chgData name="Victor Awuor" userId="a9b32c9e-9fb9-4c93-b17c-244200004684" providerId="ADAL" clId="{118B1897-E6CB-48D2-8F1C-594C26A35FF9}" dt="2020-05-23T10:09:20.722" v="741" actId="20577"/>
          <ac:spMkLst>
            <pc:docMk/>
            <pc:sldMk cId="3806095748" sldId="311"/>
            <ac:spMk id="15" creationId="{A72FF35E-FF11-5A4F-89F5-F44D5B2E6DEF}"/>
          </ac:spMkLst>
        </pc:spChg>
      </pc:sldChg>
      <pc:sldChg chg="modSp">
        <pc:chgData name="Victor Awuor" userId="a9b32c9e-9fb9-4c93-b17c-244200004684" providerId="ADAL" clId="{118B1897-E6CB-48D2-8F1C-594C26A35FF9}" dt="2020-05-23T10:19:15.259" v="1072" actId="20577"/>
        <pc:sldMkLst>
          <pc:docMk/>
          <pc:sldMk cId="4009077931" sldId="312"/>
        </pc:sldMkLst>
        <pc:spChg chg="mod">
          <ac:chgData name="Victor Awuor" userId="a9b32c9e-9fb9-4c93-b17c-244200004684" providerId="ADAL" clId="{118B1897-E6CB-48D2-8F1C-594C26A35FF9}" dt="2020-05-23T10:09:43.630" v="813" actId="20577"/>
          <ac:spMkLst>
            <pc:docMk/>
            <pc:sldMk cId="4009077931" sldId="312"/>
            <ac:spMk id="8" creationId="{05B9BE87-DE78-7448-8A04-879622BEB96A}"/>
          </ac:spMkLst>
        </pc:spChg>
        <pc:spChg chg="mod">
          <ac:chgData name="Victor Awuor" userId="a9b32c9e-9fb9-4c93-b17c-244200004684" providerId="ADAL" clId="{118B1897-E6CB-48D2-8F1C-594C26A35FF9}" dt="2020-05-23T10:09:54.542" v="815" actId="14100"/>
          <ac:spMkLst>
            <pc:docMk/>
            <pc:sldMk cId="4009077931" sldId="312"/>
            <ac:spMk id="9" creationId="{E66C05A6-E38B-7541-B436-89C972E657A9}"/>
          </ac:spMkLst>
        </pc:spChg>
        <pc:spChg chg="mod">
          <ac:chgData name="Victor Awuor" userId="a9b32c9e-9fb9-4c93-b17c-244200004684" providerId="ADAL" clId="{118B1897-E6CB-48D2-8F1C-594C26A35FF9}" dt="2020-05-23T10:09:59.403" v="816" actId="6549"/>
          <ac:spMkLst>
            <pc:docMk/>
            <pc:sldMk cId="4009077931" sldId="312"/>
            <ac:spMk id="11" creationId="{55FC44D7-AF04-2143-8875-03D6565986AA}"/>
          </ac:spMkLst>
        </pc:spChg>
        <pc:spChg chg="mod">
          <ac:chgData name="Victor Awuor" userId="a9b32c9e-9fb9-4c93-b17c-244200004684" providerId="ADAL" clId="{118B1897-E6CB-48D2-8F1C-594C26A35FF9}" dt="2020-05-23T10:19:15.259" v="1072" actId="20577"/>
          <ac:spMkLst>
            <pc:docMk/>
            <pc:sldMk cId="4009077931" sldId="312"/>
            <ac:spMk id="13" creationId="{95BFCEA9-49EA-6644-8632-03AA9FB6AC1D}"/>
          </ac:spMkLst>
        </pc:spChg>
        <pc:spChg chg="mod">
          <ac:chgData name="Victor Awuor" userId="a9b32c9e-9fb9-4c93-b17c-244200004684" providerId="ADAL" clId="{118B1897-E6CB-48D2-8F1C-594C26A35FF9}" dt="2020-05-23T10:10:16.631" v="826" actId="20577"/>
          <ac:spMkLst>
            <pc:docMk/>
            <pc:sldMk cId="4009077931" sldId="312"/>
            <ac:spMk id="15" creationId="{A72FF35E-FF11-5A4F-89F5-F44D5B2E6DEF}"/>
          </ac:spMkLst>
        </pc:spChg>
      </pc:sldChg>
      <pc:sldChg chg="modSp">
        <pc:chgData name="Victor Awuor" userId="a9b32c9e-9fb9-4c93-b17c-244200004684" providerId="ADAL" clId="{118B1897-E6CB-48D2-8F1C-594C26A35FF9}" dt="2020-05-23T10:19:19.957" v="1074" actId="20577"/>
        <pc:sldMkLst>
          <pc:docMk/>
          <pc:sldMk cId="601407135" sldId="313"/>
        </pc:sldMkLst>
        <pc:spChg chg="mod">
          <ac:chgData name="Victor Awuor" userId="a9b32c9e-9fb9-4c93-b17c-244200004684" providerId="ADAL" clId="{118B1897-E6CB-48D2-8F1C-594C26A35FF9}" dt="2020-05-23T10:13:02.100" v="844" actId="6549"/>
          <ac:spMkLst>
            <pc:docMk/>
            <pc:sldMk cId="601407135" sldId="313"/>
            <ac:spMk id="8" creationId="{05B9BE87-DE78-7448-8A04-879622BEB96A}"/>
          </ac:spMkLst>
        </pc:spChg>
        <pc:spChg chg="mod">
          <ac:chgData name="Victor Awuor" userId="a9b32c9e-9fb9-4c93-b17c-244200004684" providerId="ADAL" clId="{118B1897-E6CB-48D2-8F1C-594C26A35FF9}" dt="2020-05-23T10:13:29.853" v="863" actId="20577"/>
          <ac:spMkLst>
            <pc:docMk/>
            <pc:sldMk cId="601407135" sldId="313"/>
            <ac:spMk id="9" creationId="{E66C05A6-E38B-7541-B436-89C972E657A9}"/>
          </ac:spMkLst>
        </pc:spChg>
        <pc:spChg chg="mod">
          <ac:chgData name="Victor Awuor" userId="a9b32c9e-9fb9-4c93-b17c-244200004684" providerId="ADAL" clId="{118B1897-E6CB-48D2-8F1C-594C26A35FF9}" dt="2020-05-23T10:13:17.059" v="850" actId="20577"/>
          <ac:spMkLst>
            <pc:docMk/>
            <pc:sldMk cId="601407135" sldId="313"/>
            <ac:spMk id="11" creationId="{55FC44D7-AF04-2143-8875-03D6565986AA}"/>
          </ac:spMkLst>
        </pc:spChg>
        <pc:spChg chg="mod">
          <ac:chgData name="Victor Awuor" userId="a9b32c9e-9fb9-4c93-b17c-244200004684" providerId="ADAL" clId="{118B1897-E6CB-48D2-8F1C-594C26A35FF9}" dt="2020-05-23T10:19:19.957" v="1074" actId="20577"/>
          <ac:spMkLst>
            <pc:docMk/>
            <pc:sldMk cId="601407135" sldId="313"/>
            <ac:spMk id="13" creationId="{95BFCEA9-49EA-6644-8632-03AA9FB6AC1D}"/>
          </ac:spMkLst>
        </pc:spChg>
        <pc:spChg chg="mod">
          <ac:chgData name="Victor Awuor" userId="a9b32c9e-9fb9-4c93-b17c-244200004684" providerId="ADAL" clId="{118B1897-E6CB-48D2-8F1C-594C26A35FF9}" dt="2020-05-23T10:13:25.041" v="861" actId="20577"/>
          <ac:spMkLst>
            <pc:docMk/>
            <pc:sldMk cId="601407135" sldId="313"/>
            <ac:spMk id="15" creationId="{A72FF35E-FF11-5A4F-89F5-F44D5B2E6DEF}"/>
          </ac:spMkLst>
        </pc:spChg>
      </pc:sldChg>
      <pc:sldChg chg="modSp">
        <pc:chgData name="Victor Awuor" userId="a9b32c9e-9fb9-4c93-b17c-244200004684" providerId="ADAL" clId="{118B1897-E6CB-48D2-8F1C-594C26A35FF9}" dt="2020-05-23T10:19:28.708" v="1076" actId="20577"/>
        <pc:sldMkLst>
          <pc:docMk/>
          <pc:sldMk cId="53191614" sldId="314"/>
        </pc:sldMkLst>
        <pc:spChg chg="mod">
          <ac:chgData name="Victor Awuor" userId="a9b32c9e-9fb9-4c93-b17c-244200004684" providerId="ADAL" clId="{118B1897-E6CB-48D2-8F1C-594C26A35FF9}" dt="2020-05-23T10:13:45.619" v="881" actId="6549"/>
          <ac:spMkLst>
            <pc:docMk/>
            <pc:sldMk cId="53191614" sldId="314"/>
            <ac:spMk id="8" creationId="{05B9BE87-DE78-7448-8A04-879622BEB96A}"/>
          </ac:spMkLst>
        </pc:spChg>
        <pc:spChg chg="mod">
          <ac:chgData name="Victor Awuor" userId="a9b32c9e-9fb9-4c93-b17c-244200004684" providerId="ADAL" clId="{118B1897-E6CB-48D2-8F1C-594C26A35FF9}" dt="2020-05-23T10:13:54.300" v="883" actId="14100"/>
          <ac:spMkLst>
            <pc:docMk/>
            <pc:sldMk cId="53191614" sldId="314"/>
            <ac:spMk id="9" creationId="{E66C05A6-E38B-7541-B436-89C972E657A9}"/>
          </ac:spMkLst>
        </pc:spChg>
        <pc:spChg chg="mod">
          <ac:chgData name="Victor Awuor" userId="a9b32c9e-9fb9-4c93-b17c-244200004684" providerId="ADAL" clId="{118B1897-E6CB-48D2-8F1C-594C26A35FF9}" dt="2020-05-23T10:14:01.205" v="887" actId="20577"/>
          <ac:spMkLst>
            <pc:docMk/>
            <pc:sldMk cId="53191614" sldId="314"/>
            <ac:spMk id="11" creationId="{55FC44D7-AF04-2143-8875-03D6565986AA}"/>
          </ac:spMkLst>
        </pc:spChg>
        <pc:spChg chg="mod">
          <ac:chgData name="Victor Awuor" userId="a9b32c9e-9fb9-4c93-b17c-244200004684" providerId="ADAL" clId="{118B1897-E6CB-48D2-8F1C-594C26A35FF9}" dt="2020-05-23T10:19:28.708" v="1076" actId="20577"/>
          <ac:spMkLst>
            <pc:docMk/>
            <pc:sldMk cId="53191614" sldId="314"/>
            <ac:spMk id="13" creationId="{95BFCEA9-49EA-6644-8632-03AA9FB6AC1D}"/>
          </ac:spMkLst>
        </pc:spChg>
        <pc:spChg chg="mod">
          <ac:chgData name="Victor Awuor" userId="a9b32c9e-9fb9-4c93-b17c-244200004684" providerId="ADAL" clId="{118B1897-E6CB-48D2-8F1C-594C26A35FF9}" dt="2020-05-23T10:14:18.284" v="898" actId="20577"/>
          <ac:spMkLst>
            <pc:docMk/>
            <pc:sldMk cId="53191614" sldId="314"/>
            <ac:spMk id="15" creationId="{A72FF35E-FF11-5A4F-89F5-F44D5B2E6DEF}"/>
          </ac:spMkLst>
        </pc:spChg>
      </pc:sldChg>
      <pc:sldChg chg="modSp">
        <pc:chgData name="Victor Awuor" userId="a9b32c9e-9fb9-4c93-b17c-244200004684" providerId="ADAL" clId="{118B1897-E6CB-48D2-8F1C-594C26A35FF9}" dt="2020-05-23T10:17:50.157" v="1048" actId="20577"/>
        <pc:sldMkLst>
          <pc:docMk/>
          <pc:sldMk cId="3749283943" sldId="315"/>
        </pc:sldMkLst>
        <pc:spChg chg="mod">
          <ac:chgData name="Victor Awuor" userId="a9b32c9e-9fb9-4c93-b17c-244200004684" providerId="ADAL" clId="{118B1897-E6CB-48D2-8F1C-594C26A35FF9}" dt="2020-05-23T10:14:36.365" v="916" actId="6549"/>
          <ac:spMkLst>
            <pc:docMk/>
            <pc:sldMk cId="3749283943" sldId="315"/>
            <ac:spMk id="8" creationId="{05B9BE87-DE78-7448-8A04-879622BEB96A}"/>
          </ac:spMkLst>
        </pc:spChg>
        <pc:spChg chg="mod">
          <ac:chgData name="Victor Awuor" userId="a9b32c9e-9fb9-4c93-b17c-244200004684" providerId="ADAL" clId="{118B1897-E6CB-48D2-8F1C-594C26A35FF9}" dt="2020-05-23T10:14:46.139" v="918" actId="14100"/>
          <ac:spMkLst>
            <pc:docMk/>
            <pc:sldMk cId="3749283943" sldId="315"/>
            <ac:spMk id="9" creationId="{E66C05A6-E38B-7541-B436-89C972E657A9}"/>
          </ac:spMkLst>
        </pc:spChg>
        <pc:spChg chg="mod">
          <ac:chgData name="Victor Awuor" userId="a9b32c9e-9fb9-4c93-b17c-244200004684" providerId="ADAL" clId="{118B1897-E6CB-48D2-8F1C-594C26A35FF9}" dt="2020-05-23T10:14:53.843" v="922" actId="20577"/>
          <ac:spMkLst>
            <pc:docMk/>
            <pc:sldMk cId="3749283943" sldId="315"/>
            <ac:spMk id="11" creationId="{55FC44D7-AF04-2143-8875-03D6565986AA}"/>
          </ac:spMkLst>
        </pc:spChg>
        <pc:spChg chg="mod">
          <ac:chgData name="Victor Awuor" userId="a9b32c9e-9fb9-4c93-b17c-244200004684" providerId="ADAL" clId="{118B1897-E6CB-48D2-8F1C-594C26A35FF9}" dt="2020-05-23T10:17:50.157" v="1048" actId="20577"/>
          <ac:spMkLst>
            <pc:docMk/>
            <pc:sldMk cId="3749283943" sldId="315"/>
            <ac:spMk id="13" creationId="{95BFCEA9-49EA-6644-8632-03AA9FB6AC1D}"/>
          </ac:spMkLst>
        </pc:spChg>
        <pc:spChg chg="mod">
          <ac:chgData name="Victor Awuor" userId="a9b32c9e-9fb9-4c93-b17c-244200004684" providerId="ADAL" clId="{118B1897-E6CB-48D2-8F1C-594C26A35FF9}" dt="2020-05-23T10:15:02.333" v="933" actId="20577"/>
          <ac:spMkLst>
            <pc:docMk/>
            <pc:sldMk cId="3749283943" sldId="315"/>
            <ac:spMk id="15" creationId="{A72FF35E-FF11-5A4F-89F5-F44D5B2E6DEF}"/>
          </ac:spMkLst>
        </pc:spChg>
      </pc:sldChg>
      <pc:sldChg chg="modSp">
        <pc:chgData name="Victor Awuor" userId="a9b32c9e-9fb9-4c93-b17c-244200004684" providerId="ADAL" clId="{118B1897-E6CB-48D2-8F1C-594C26A35FF9}" dt="2020-05-23T10:17:45.644" v="1046" actId="20577"/>
        <pc:sldMkLst>
          <pc:docMk/>
          <pc:sldMk cId="966091693" sldId="316"/>
        </pc:sldMkLst>
        <pc:spChg chg="mod">
          <ac:chgData name="Victor Awuor" userId="a9b32c9e-9fb9-4c93-b17c-244200004684" providerId="ADAL" clId="{118B1897-E6CB-48D2-8F1C-594C26A35FF9}" dt="2020-05-23T10:15:35.503" v="955" actId="20577"/>
          <ac:spMkLst>
            <pc:docMk/>
            <pc:sldMk cId="966091693" sldId="316"/>
            <ac:spMk id="8" creationId="{05B9BE87-DE78-7448-8A04-879622BEB96A}"/>
          </ac:spMkLst>
        </pc:spChg>
        <pc:spChg chg="mod">
          <ac:chgData name="Victor Awuor" userId="a9b32c9e-9fb9-4c93-b17c-244200004684" providerId="ADAL" clId="{118B1897-E6CB-48D2-8F1C-594C26A35FF9}" dt="2020-05-23T10:15:25.966" v="937" actId="1076"/>
          <ac:spMkLst>
            <pc:docMk/>
            <pc:sldMk cId="966091693" sldId="316"/>
            <ac:spMk id="9" creationId="{E66C05A6-E38B-7541-B436-89C972E657A9}"/>
          </ac:spMkLst>
        </pc:spChg>
        <pc:spChg chg="mod">
          <ac:chgData name="Victor Awuor" userId="a9b32c9e-9fb9-4c93-b17c-244200004684" providerId="ADAL" clId="{118B1897-E6CB-48D2-8F1C-594C26A35FF9}" dt="2020-05-23T10:15:41.206" v="959" actId="20577"/>
          <ac:spMkLst>
            <pc:docMk/>
            <pc:sldMk cId="966091693" sldId="316"/>
            <ac:spMk id="11" creationId="{55FC44D7-AF04-2143-8875-03D6565986AA}"/>
          </ac:spMkLst>
        </pc:spChg>
        <pc:spChg chg="mod">
          <ac:chgData name="Victor Awuor" userId="a9b32c9e-9fb9-4c93-b17c-244200004684" providerId="ADAL" clId="{118B1897-E6CB-48D2-8F1C-594C26A35FF9}" dt="2020-05-23T10:17:45.644" v="1046" actId="20577"/>
          <ac:spMkLst>
            <pc:docMk/>
            <pc:sldMk cId="966091693" sldId="316"/>
            <ac:spMk id="13" creationId="{95BFCEA9-49EA-6644-8632-03AA9FB6AC1D}"/>
          </ac:spMkLst>
        </pc:spChg>
        <pc:spChg chg="mod">
          <ac:chgData name="Victor Awuor" userId="a9b32c9e-9fb9-4c93-b17c-244200004684" providerId="ADAL" clId="{118B1897-E6CB-48D2-8F1C-594C26A35FF9}" dt="2020-05-23T10:15:48.883" v="970" actId="20577"/>
          <ac:spMkLst>
            <pc:docMk/>
            <pc:sldMk cId="966091693" sldId="316"/>
            <ac:spMk id="15" creationId="{A72FF35E-FF11-5A4F-89F5-F44D5B2E6DEF}"/>
          </ac:spMkLst>
        </pc:spChg>
      </pc:sldChg>
      <pc:sldChg chg="modSp">
        <pc:chgData name="Victor Awuor" userId="a9b32c9e-9fb9-4c93-b17c-244200004684" providerId="ADAL" clId="{118B1897-E6CB-48D2-8F1C-594C26A35FF9}" dt="2020-05-23T10:17:38.039" v="1044" actId="20577"/>
        <pc:sldMkLst>
          <pc:docMk/>
          <pc:sldMk cId="438632184" sldId="317"/>
        </pc:sldMkLst>
        <pc:spChg chg="mod">
          <ac:chgData name="Victor Awuor" userId="a9b32c9e-9fb9-4c93-b17c-244200004684" providerId="ADAL" clId="{118B1897-E6CB-48D2-8F1C-594C26A35FF9}" dt="2020-05-23T10:16:12.507" v="990" actId="6549"/>
          <ac:spMkLst>
            <pc:docMk/>
            <pc:sldMk cId="438632184" sldId="317"/>
            <ac:spMk id="8" creationId="{05B9BE87-DE78-7448-8A04-879622BEB96A}"/>
          </ac:spMkLst>
        </pc:spChg>
        <pc:spChg chg="mod">
          <ac:chgData name="Victor Awuor" userId="a9b32c9e-9fb9-4c93-b17c-244200004684" providerId="ADAL" clId="{118B1897-E6CB-48D2-8F1C-594C26A35FF9}" dt="2020-05-23T10:16:02.279" v="972" actId="14100"/>
          <ac:spMkLst>
            <pc:docMk/>
            <pc:sldMk cId="438632184" sldId="317"/>
            <ac:spMk id="9" creationId="{E66C05A6-E38B-7541-B436-89C972E657A9}"/>
          </ac:spMkLst>
        </pc:spChg>
        <pc:spChg chg="mod">
          <ac:chgData name="Victor Awuor" userId="a9b32c9e-9fb9-4c93-b17c-244200004684" providerId="ADAL" clId="{118B1897-E6CB-48D2-8F1C-594C26A35FF9}" dt="2020-05-23T10:16:19.710" v="994" actId="6549"/>
          <ac:spMkLst>
            <pc:docMk/>
            <pc:sldMk cId="438632184" sldId="317"/>
            <ac:spMk id="11" creationId="{55FC44D7-AF04-2143-8875-03D6565986AA}"/>
          </ac:spMkLst>
        </pc:spChg>
        <pc:spChg chg="mod">
          <ac:chgData name="Victor Awuor" userId="a9b32c9e-9fb9-4c93-b17c-244200004684" providerId="ADAL" clId="{118B1897-E6CB-48D2-8F1C-594C26A35FF9}" dt="2020-05-23T10:17:38.039" v="1044" actId="20577"/>
          <ac:spMkLst>
            <pc:docMk/>
            <pc:sldMk cId="438632184" sldId="317"/>
            <ac:spMk id="13" creationId="{95BFCEA9-49EA-6644-8632-03AA9FB6AC1D}"/>
          </ac:spMkLst>
        </pc:spChg>
        <pc:spChg chg="mod">
          <ac:chgData name="Victor Awuor" userId="a9b32c9e-9fb9-4c93-b17c-244200004684" providerId="ADAL" clId="{118B1897-E6CB-48D2-8F1C-594C26A35FF9}" dt="2020-05-23T10:16:29.388" v="1005" actId="20577"/>
          <ac:spMkLst>
            <pc:docMk/>
            <pc:sldMk cId="438632184" sldId="317"/>
            <ac:spMk id="15" creationId="{A72FF35E-FF11-5A4F-89F5-F44D5B2E6DEF}"/>
          </ac:spMkLst>
        </pc:spChg>
      </pc:sldChg>
      <pc:sldChg chg="modSp">
        <pc:chgData name="Victor Awuor" userId="a9b32c9e-9fb9-4c93-b17c-244200004684" providerId="ADAL" clId="{118B1897-E6CB-48D2-8F1C-594C26A35FF9}" dt="2020-05-23T10:17:32.857" v="1042" actId="20577"/>
        <pc:sldMkLst>
          <pc:docMk/>
          <pc:sldMk cId="4168347445" sldId="318"/>
        </pc:sldMkLst>
        <pc:spChg chg="mod">
          <ac:chgData name="Victor Awuor" userId="a9b32c9e-9fb9-4c93-b17c-244200004684" providerId="ADAL" clId="{118B1897-E6CB-48D2-8F1C-594C26A35FF9}" dt="2020-05-23T10:17:12.306" v="1025" actId="6549"/>
          <ac:spMkLst>
            <pc:docMk/>
            <pc:sldMk cId="4168347445" sldId="318"/>
            <ac:spMk id="8" creationId="{05B9BE87-DE78-7448-8A04-879622BEB96A}"/>
          </ac:spMkLst>
        </pc:spChg>
        <pc:spChg chg="mod">
          <ac:chgData name="Victor Awuor" userId="a9b32c9e-9fb9-4c93-b17c-244200004684" providerId="ADAL" clId="{118B1897-E6CB-48D2-8F1C-594C26A35FF9}" dt="2020-05-23T10:17:01.390" v="1007" actId="14100"/>
          <ac:spMkLst>
            <pc:docMk/>
            <pc:sldMk cId="4168347445" sldId="318"/>
            <ac:spMk id="9" creationId="{E66C05A6-E38B-7541-B436-89C972E657A9}"/>
          </ac:spMkLst>
        </pc:spChg>
        <pc:spChg chg="mod">
          <ac:chgData name="Victor Awuor" userId="a9b32c9e-9fb9-4c93-b17c-244200004684" providerId="ADAL" clId="{118B1897-E6CB-48D2-8F1C-594C26A35FF9}" dt="2020-05-23T10:17:16.971" v="1029" actId="20577"/>
          <ac:spMkLst>
            <pc:docMk/>
            <pc:sldMk cId="4168347445" sldId="318"/>
            <ac:spMk id="11" creationId="{55FC44D7-AF04-2143-8875-03D6565986AA}"/>
          </ac:spMkLst>
        </pc:spChg>
        <pc:spChg chg="mod">
          <ac:chgData name="Victor Awuor" userId="a9b32c9e-9fb9-4c93-b17c-244200004684" providerId="ADAL" clId="{118B1897-E6CB-48D2-8F1C-594C26A35FF9}" dt="2020-05-23T10:17:32.857" v="1042" actId="20577"/>
          <ac:spMkLst>
            <pc:docMk/>
            <pc:sldMk cId="4168347445" sldId="318"/>
            <ac:spMk id="13" creationId="{95BFCEA9-49EA-6644-8632-03AA9FB6AC1D}"/>
          </ac:spMkLst>
        </pc:spChg>
        <pc:spChg chg="mod">
          <ac:chgData name="Victor Awuor" userId="a9b32c9e-9fb9-4c93-b17c-244200004684" providerId="ADAL" clId="{118B1897-E6CB-48D2-8F1C-594C26A35FF9}" dt="2020-05-23T10:17:24.714" v="1040" actId="20577"/>
          <ac:spMkLst>
            <pc:docMk/>
            <pc:sldMk cId="4168347445" sldId="318"/>
            <ac:spMk id="15" creationId="{A72FF35E-FF11-5A4F-89F5-F44D5B2E6DEF}"/>
          </ac:spMkLst>
        </pc:spChg>
      </pc:sldChg>
      <pc:sldChg chg="modSp">
        <pc:chgData name="Victor Awuor" userId="a9b32c9e-9fb9-4c93-b17c-244200004684" providerId="ADAL" clId="{118B1897-E6CB-48D2-8F1C-594C26A35FF9}" dt="2020-05-23T10:20:51.724" v="1109" actId="20577"/>
        <pc:sldMkLst>
          <pc:docMk/>
          <pc:sldMk cId="4076136928" sldId="319"/>
        </pc:sldMkLst>
        <pc:spChg chg="mod">
          <ac:chgData name="Victor Awuor" userId="a9b32c9e-9fb9-4c93-b17c-244200004684" providerId="ADAL" clId="{118B1897-E6CB-48D2-8F1C-594C26A35FF9}" dt="2020-05-23T10:20:34.677" v="1094" actId="6549"/>
          <ac:spMkLst>
            <pc:docMk/>
            <pc:sldMk cId="4076136928" sldId="319"/>
            <ac:spMk id="8" creationId="{05B9BE87-DE78-7448-8A04-879622BEB96A}"/>
          </ac:spMkLst>
        </pc:spChg>
        <pc:spChg chg="mod">
          <ac:chgData name="Victor Awuor" userId="a9b32c9e-9fb9-4c93-b17c-244200004684" providerId="ADAL" clId="{118B1897-E6CB-48D2-8F1C-594C26A35FF9}" dt="2020-05-23T10:20:05.718" v="1079" actId="14100"/>
          <ac:spMkLst>
            <pc:docMk/>
            <pc:sldMk cId="4076136928" sldId="319"/>
            <ac:spMk id="9" creationId="{E66C05A6-E38B-7541-B436-89C972E657A9}"/>
          </ac:spMkLst>
        </pc:spChg>
        <pc:spChg chg="mod">
          <ac:chgData name="Victor Awuor" userId="a9b32c9e-9fb9-4c93-b17c-244200004684" providerId="ADAL" clId="{118B1897-E6CB-48D2-8F1C-594C26A35FF9}" dt="2020-05-23T10:20:39.098" v="1096" actId="20577"/>
          <ac:spMkLst>
            <pc:docMk/>
            <pc:sldMk cId="4076136928" sldId="319"/>
            <ac:spMk id="11" creationId="{55FC44D7-AF04-2143-8875-03D6565986AA}"/>
          </ac:spMkLst>
        </pc:spChg>
        <pc:spChg chg="mod">
          <ac:chgData name="Victor Awuor" userId="a9b32c9e-9fb9-4c93-b17c-244200004684" providerId="ADAL" clId="{118B1897-E6CB-48D2-8F1C-594C26A35FF9}" dt="2020-05-23T10:20:44.390" v="1098" actId="20577"/>
          <ac:spMkLst>
            <pc:docMk/>
            <pc:sldMk cId="4076136928" sldId="319"/>
            <ac:spMk id="13" creationId="{95BFCEA9-49EA-6644-8632-03AA9FB6AC1D}"/>
          </ac:spMkLst>
        </pc:spChg>
        <pc:spChg chg="mod">
          <ac:chgData name="Victor Awuor" userId="a9b32c9e-9fb9-4c93-b17c-244200004684" providerId="ADAL" clId="{118B1897-E6CB-48D2-8F1C-594C26A35FF9}" dt="2020-05-23T10:20:51.724" v="1109" actId="20577"/>
          <ac:spMkLst>
            <pc:docMk/>
            <pc:sldMk cId="4076136928" sldId="319"/>
            <ac:spMk id="15" creationId="{A72FF35E-FF11-5A4F-89F5-F44D5B2E6DEF}"/>
          </ac:spMkLst>
        </pc:spChg>
      </pc:sldChg>
      <pc:sldChg chg="modSp">
        <pc:chgData name="Victor Awuor" userId="a9b32c9e-9fb9-4c93-b17c-244200004684" providerId="ADAL" clId="{118B1897-E6CB-48D2-8F1C-594C26A35FF9}" dt="2020-05-23T10:22:00.087" v="1198" actId="6549"/>
        <pc:sldMkLst>
          <pc:docMk/>
          <pc:sldMk cId="876554245" sldId="320"/>
        </pc:sldMkLst>
        <pc:spChg chg="mod">
          <ac:chgData name="Victor Awuor" userId="a9b32c9e-9fb9-4c93-b17c-244200004684" providerId="ADAL" clId="{118B1897-E6CB-48D2-8F1C-594C26A35FF9}" dt="2020-05-23T10:21:55.432" v="1197" actId="20577"/>
          <ac:spMkLst>
            <pc:docMk/>
            <pc:sldMk cId="876554245" sldId="320"/>
            <ac:spMk id="8" creationId="{05B9BE87-DE78-7448-8A04-879622BEB96A}"/>
          </ac:spMkLst>
        </pc:spChg>
        <pc:spChg chg="mod">
          <ac:chgData name="Victor Awuor" userId="a9b32c9e-9fb9-4c93-b17c-244200004684" providerId="ADAL" clId="{118B1897-E6CB-48D2-8F1C-594C26A35FF9}" dt="2020-05-23T10:21:33.349" v="1112" actId="14100"/>
          <ac:spMkLst>
            <pc:docMk/>
            <pc:sldMk cId="876554245" sldId="320"/>
            <ac:spMk id="9" creationId="{E66C05A6-E38B-7541-B436-89C972E657A9}"/>
          </ac:spMkLst>
        </pc:spChg>
        <pc:spChg chg="mod">
          <ac:chgData name="Victor Awuor" userId="a9b32c9e-9fb9-4c93-b17c-244200004684" providerId="ADAL" clId="{118B1897-E6CB-48D2-8F1C-594C26A35FF9}" dt="2020-05-23T10:22:00.087" v="1198" actId="6549"/>
          <ac:spMkLst>
            <pc:docMk/>
            <pc:sldMk cId="876554245" sldId="320"/>
            <ac:spMk id="11" creationId="{55FC44D7-AF04-2143-8875-03D6565986AA}"/>
          </ac:spMkLst>
        </pc:spChg>
        <pc:spChg chg="mod">
          <ac:chgData name="Victor Awuor" userId="a9b32c9e-9fb9-4c93-b17c-244200004684" providerId="ADAL" clId="{118B1897-E6CB-48D2-8F1C-594C26A35FF9}" dt="2020-05-23T10:21:44.739" v="1125" actId="20577"/>
          <ac:spMkLst>
            <pc:docMk/>
            <pc:sldMk cId="876554245" sldId="320"/>
            <ac:spMk id="13" creationId="{95BFCEA9-49EA-6644-8632-03AA9FB6AC1D}"/>
          </ac:spMkLst>
        </pc:spChg>
        <pc:spChg chg="mod">
          <ac:chgData name="Victor Awuor" userId="a9b32c9e-9fb9-4c93-b17c-244200004684" providerId="ADAL" clId="{118B1897-E6CB-48D2-8F1C-594C26A35FF9}" dt="2020-05-23T10:21:41.559" v="1123" actId="20577"/>
          <ac:spMkLst>
            <pc:docMk/>
            <pc:sldMk cId="876554245" sldId="320"/>
            <ac:spMk id="15" creationId="{A72FF35E-FF11-5A4F-89F5-F44D5B2E6DEF}"/>
          </ac:spMkLst>
        </pc:spChg>
      </pc:sldChg>
      <pc:sldChg chg="modSp">
        <pc:chgData name="Victor Awuor" userId="a9b32c9e-9fb9-4c93-b17c-244200004684" providerId="ADAL" clId="{118B1897-E6CB-48D2-8F1C-594C26A35FF9}" dt="2020-05-23T10:22:47.635" v="1233" actId="1076"/>
        <pc:sldMkLst>
          <pc:docMk/>
          <pc:sldMk cId="813785877" sldId="321"/>
        </pc:sldMkLst>
        <pc:spChg chg="mod">
          <ac:chgData name="Victor Awuor" userId="a9b32c9e-9fb9-4c93-b17c-244200004684" providerId="ADAL" clId="{118B1897-E6CB-48D2-8F1C-594C26A35FF9}" dt="2020-05-23T10:22:36.181" v="1231" actId="6549"/>
          <ac:spMkLst>
            <pc:docMk/>
            <pc:sldMk cId="813785877" sldId="321"/>
            <ac:spMk id="8" creationId="{05B9BE87-DE78-7448-8A04-879622BEB96A}"/>
          </ac:spMkLst>
        </pc:spChg>
        <pc:spChg chg="mod">
          <ac:chgData name="Victor Awuor" userId="a9b32c9e-9fb9-4c93-b17c-244200004684" providerId="ADAL" clId="{118B1897-E6CB-48D2-8F1C-594C26A35FF9}" dt="2020-05-23T10:22:47.635" v="1233" actId="1076"/>
          <ac:spMkLst>
            <pc:docMk/>
            <pc:sldMk cId="813785877" sldId="321"/>
            <ac:spMk id="9" creationId="{E66C05A6-E38B-7541-B436-89C972E657A9}"/>
          </ac:spMkLst>
        </pc:spChg>
        <pc:spChg chg="mod">
          <ac:chgData name="Victor Awuor" userId="a9b32c9e-9fb9-4c93-b17c-244200004684" providerId="ADAL" clId="{118B1897-E6CB-48D2-8F1C-594C26A35FF9}" dt="2020-05-23T10:22:41.849" v="1232" actId="6549"/>
          <ac:spMkLst>
            <pc:docMk/>
            <pc:sldMk cId="813785877" sldId="321"/>
            <ac:spMk id="11" creationId="{55FC44D7-AF04-2143-8875-03D6565986AA}"/>
          </ac:spMkLst>
        </pc:spChg>
        <pc:spChg chg="mod">
          <ac:chgData name="Victor Awuor" userId="a9b32c9e-9fb9-4c93-b17c-244200004684" providerId="ADAL" clId="{118B1897-E6CB-48D2-8F1C-594C26A35FF9}" dt="2020-05-23T10:22:25.745" v="1213" actId="20577"/>
          <ac:spMkLst>
            <pc:docMk/>
            <pc:sldMk cId="813785877" sldId="321"/>
            <ac:spMk id="13" creationId="{95BFCEA9-49EA-6644-8632-03AA9FB6AC1D}"/>
          </ac:spMkLst>
        </pc:spChg>
        <pc:spChg chg="mod">
          <ac:chgData name="Victor Awuor" userId="a9b32c9e-9fb9-4c93-b17c-244200004684" providerId="ADAL" clId="{118B1897-E6CB-48D2-8F1C-594C26A35FF9}" dt="2020-05-23T10:22:21.842" v="1211" actId="20577"/>
          <ac:spMkLst>
            <pc:docMk/>
            <pc:sldMk cId="813785877" sldId="321"/>
            <ac:spMk id="15" creationId="{A72FF35E-FF11-5A4F-89F5-F44D5B2E6DEF}"/>
          </ac:spMkLst>
        </pc:spChg>
      </pc:sldChg>
      <pc:sldChg chg="modSp">
        <pc:chgData name="Victor Awuor" userId="a9b32c9e-9fb9-4c93-b17c-244200004684" providerId="ADAL" clId="{118B1897-E6CB-48D2-8F1C-594C26A35FF9}" dt="2020-05-23T10:23:31.977" v="1268" actId="20577"/>
        <pc:sldMkLst>
          <pc:docMk/>
          <pc:sldMk cId="158892794" sldId="322"/>
        </pc:sldMkLst>
        <pc:spChg chg="mod">
          <ac:chgData name="Victor Awuor" userId="a9b32c9e-9fb9-4c93-b17c-244200004684" providerId="ADAL" clId="{118B1897-E6CB-48D2-8F1C-594C26A35FF9}" dt="2020-05-23T10:23:15.267" v="1254" actId="20577"/>
          <ac:spMkLst>
            <pc:docMk/>
            <pc:sldMk cId="158892794" sldId="322"/>
            <ac:spMk id="8" creationId="{05B9BE87-DE78-7448-8A04-879622BEB96A}"/>
          </ac:spMkLst>
        </pc:spChg>
        <pc:spChg chg="mod">
          <ac:chgData name="Victor Awuor" userId="a9b32c9e-9fb9-4c93-b17c-244200004684" providerId="ADAL" clId="{118B1897-E6CB-48D2-8F1C-594C26A35FF9}" dt="2020-05-23T10:23:06.429" v="1236" actId="1076"/>
          <ac:spMkLst>
            <pc:docMk/>
            <pc:sldMk cId="158892794" sldId="322"/>
            <ac:spMk id="9" creationId="{E66C05A6-E38B-7541-B436-89C972E657A9}"/>
          </ac:spMkLst>
        </pc:spChg>
        <pc:spChg chg="mod">
          <ac:chgData name="Victor Awuor" userId="a9b32c9e-9fb9-4c93-b17c-244200004684" providerId="ADAL" clId="{118B1897-E6CB-48D2-8F1C-594C26A35FF9}" dt="2020-05-23T10:23:20.034" v="1258" actId="20577"/>
          <ac:spMkLst>
            <pc:docMk/>
            <pc:sldMk cId="158892794" sldId="322"/>
            <ac:spMk id="11" creationId="{55FC44D7-AF04-2143-8875-03D6565986AA}"/>
          </ac:spMkLst>
        </pc:spChg>
        <pc:spChg chg="mod">
          <ac:chgData name="Victor Awuor" userId="a9b32c9e-9fb9-4c93-b17c-244200004684" providerId="ADAL" clId="{118B1897-E6CB-48D2-8F1C-594C26A35FF9}" dt="2020-05-23T10:23:31.977" v="1268" actId="20577"/>
          <ac:spMkLst>
            <pc:docMk/>
            <pc:sldMk cId="158892794" sldId="322"/>
            <ac:spMk id="13" creationId="{95BFCEA9-49EA-6644-8632-03AA9FB6AC1D}"/>
          </ac:spMkLst>
        </pc:spChg>
        <pc:spChg chg="mod">
          <ac:chgData name="Victor Awuor" userId="a9b32c9e-9fb9-4c93-b17c-244200004684" providerId="ADAL" clId="{118B1897-E6CB-48D2-8F1C-594C26A35FF9}" dt="2020-05-23T10:23:28.491" v="1266" actId="20577"/>
          <ac:spMkLst>
            <pc:docMk/>
            <pc:sldMk cId="158892794" sldId="322"/>
            <ac:spMk id="15" creationId="{A72FF35E-FF11-5A4F-89F5-F44D5B2E6DEF}"/>
          </ac:spMkLst>
        </pc:spChg>
      </pc:sldChg>
      <pc:sldChg chg="modSp">
        <pc:chgData name="Victor Awuor" userId="a9b32c9e-9fb9-4c93-b17c-244200004684" providerId="ADAL" clId="{118B1897-E6CB-48D2-8F1C-594C26A35FF9}" dt="2020-05-23T10:24:27.450" v="1303" actId="20577"/>
        <pc:sldMkLst>
          <pc:docMk/>
          <pc:sldMk cId="2147466881" sldId="323"/>
        </pc:sldMkLst>
        <pc:spChg chg="mod">
          <ac:chgData name="Victor Awuor" userId="a9b32c9e-9fb9-4c93-b17c-244200004684" providerId="ADAL" clId="{118B1897-E6CB-48D2-8F1C-594C26A35FF9}" dt="2020-05-23T10:23:57.802" v="1289" actId="20577"/>
          <ac:spMkLst>
            <pc:docMk/>
            <pc:sldMk cId="2147466881" sldId="323"/>
            <ac:spMk id="8" creationId="{05B9BE87-DE78-7448-8A04-879622BEB96A}"/>
          </ac:spMkLst>
        </pc:spChg>
        <pc:spChg chg="mod">
          <ac:chgData name="Victor Awuor" userId="a9b32c9e-9fb9-4c93-b17c-244200004684" providerId="ADAL" clId="{118B1897-E6CB-48D2-8F1C-594C26A35FF9}" dt="2020-05-23T10:23:49.303" v="1271" actId="14100"/>
          <ac:spMkLst>
            <pc:docMk/>
            <pc:sldMk cId="2147466881" sldId="323"/>
            <ac:spMk id="9" creationId="{E66C05A6-E38B-7541-B436-89C972E657A9}"/>
          </ac:spMkLst>
        </pc:spChg>
        <pc:spChg chg="mod">
          <ac:chgData name="Victor Awuor" userId="a9b32c9e-9fb9-4c93-b17c-244200004684" providerId="ADAL" clId="{118B1897-E6CB-48D2-8F1C-594C26A35FF9}" dt="2020-05-23T10:24:02.547" v="1290" actId="6549"/>
          <ac:spMkLst>
            <pc:docMk/>
            <pc:sldMk cId="2147466881" sldId="323"/>
            <ac:spMk id="11" creationId="{55FC44D7-AF04-2143-8875-03D6565986AA}"/>
          </ac:spMkLst>
        </pc:spChg>
        <pc:spChg chg="mod">
          <ac:chgData name="Victor Awuor" userId="a9b32c9e-9fb9-4c93-b17c-244200004684" providerId="ADAL" clId="{118B1897-E6CB-48D2-8F1C-594C26A35FF9}" dt="2020-05-23T10:24:18.517" v="1292" actId="20577"/>
          <ac:spMkLst>
            <pc:docMk/>
            <pc:sldMk cId="2147466881" sldId="323"/>
            <ac:spMk id="13" creationId="{95BFCEA9-49EA-6644-8632-03AA9FB6AC1D}"/>
          </ac:spMkLst>
        </pc:spChg>
        <pc:spChg chg="mod">
          <ac:chgData name="Victor Awuor" userId="a9b32c9e-9fb9-4c93-b17c-244200004684" providerId="ADAL" clId="{118B1897-E6CB-48D2-8F1C-594C26A35FF9}" dt="2020-05-23T10:24:27.450" v="1303" actId="20577"/>
          <ac:spMkLst>
            <pc:docMk/>
            <pc:sldMk cId="2147466881" sldId="323"/>
            <ac:spMk id="15" creationId="{A72FF35E-FF11-5A4F-89F5-F44D5B2E6DEF}"/>
          </ac:spMkLst>
        </pc:spChg>
      </pc:sldChg>
      <pc:sldChg chg="modSp">
        <pc:chgData name="Victor Awuor" userId="a9b32c9e-9fb9-4c93-b17c-244200004684" providerId="ADAL" clId="{118B1897-E6CB-48D2-8F1C-594C26A35FF9}" dt="2020-05-23T10:25:17.019" v="1340" actId="20577"/>
        <pc:sldMkLst>
          <pc:docMk/>
          <pc:sldMk cId="2004524716" sldId="324"/>
        </pc:sldMkLst>
        <pc:spChg chg="mod">
          <ac:chgData name="Victor Awuor" userId="a9b32c9e-9fb9-4c93-b17c-244200004684" providerId="ADAL" clId="{118B1897-E6CB-48D2-8F1C-594C26A35FF9}" dt="2020-05-23T10:24:47.155" v="1321" actId="6549"/>
          <ac:spMkLst>
            <pc:docMk/>
            <pc:sldMk cId="2004524716" sldId="324"/>
            <ac:spMk id="8" creationId="{05B9BE87-DE78-7448-8A04-879622BEB96A}"/>
          </ac:spMkLst>
        </pc:spChg>
        <pc:spChg chg="mod">
          <ac:chgData name="Victor Awuor" userId="a9b32c9e-9fb9-4c93-b17c-244200004684" providerId="ADAL" clId="{118B1897-E6CB-48D2-8F1C-594C26A35FF9}" dt="2020-05-23T10:25:01.323" v="1324" actId="1076"/>
          <ac:spMkLst>
            <pc:docMk/>
            <pc:sldMk cId="2004524716" sldId="324"/>
            <ac:spMk id="9" creationId="{E66C05A6-E38B-7541-B436-89C972E657A9}"/>
          </ac:spMkLst>
        </pc:spChg>
        <pc:spChg chg="mod">
          <ac:chgData name="Victor Awuor" userId="a9b32c9e-9fb9-4c93-b17c-244200004684" providerId="ADAL" clId="{118B1897-E6CB-48D2-8F1C-594C26A35FF9}" dt="2020-05-23T10:25:06.539" v="1325" actId="6549"/>
          <ac:spMkLst>
            <pc:docMk/>
            <pc:sldMk cId="2004524716" sldId="324"/>
            <ac:spMk id="11" creationId="{55FC44D7-AF04-2143-8875-03D6565986AA}"/>
          </ac:spMkLst>
        </pc:spChg>
        <pc:spChg chg="mod">
          <ac:chgData name="Victor Awuor" userId="a9b32c9e-9fb9-4c93-b17c-244200004684" providerId="ADAL" clId="{118B1897-E6CB-48D2-8F1C-594C26A35FF9}" dt="2020-05-23T10:25:17.019" v="1340" actId="20577"/>
          <ac:spMkLst>
            <pc:docMk/>
            <pc:sldMk cId="2004524716" sldId="324"/>
            <ac:spMk id="13" creationId="{95BFCEA9-49EA-6644-8632-03AA9FB6AC1D}"/>
          </ac:spMkLst>
        </pc:spChg>
        <pc:spChg chg="mod">
          <ac:chgData name="Victor Awuor" userId="a9b32c9e-9fb9-4c93-b17c-244200004684" providerId="ADAL" clId="{118B1897-E6CB-48D2-8F1C-594C26A35FF9}" dt="2020-05-23T10:25:14.207" v="1338" actId="20577"/>
          <ac:spMkLst>
            <pc:docMk/>
            <pc:sldMk cId="2004524716" sldId="324"/>
            <ac:spMk id="15" creationId="{A72FF35E-FF11-5A4F-89F5-F44D5B2E6DEF}"/>
          </ac:spMkLst>
        </pc:spChg>
      </pc:sldChg>
      <pc:sldChg chg="modSp">
        <pc:chgData name="Victor Awuor" userId="a9b32c9e-9fb9-4c93-b17c-244200004684" providerId="ADAL" clId="{118B1897-E6CB-48D2-8F1C-594C26A35FF9}" dt="2020-05-23T10:26:04.644" v="1375" actId="20577"/>
        <pc:sldMkLst>
          <pc:docMk/>
          <pc:sldMk cId="240333275" sldId="325"/>
        </pc:sldMkLst>
        <pc:spChg chg="mod">
          <ac:chgData name="Victor Awuor" userId="a9b32c9e-9fb9-4c93-b17c-244200004684" providerId="ADAL" clId="{118B1897-E6CB-48D2-8F1C-594C26A35FF9}" dt="2020-05-23T10:25:41.818" v="1361" actId="6549"/>
          <ac:spMkLst>
            <pc:docMk/>
            <pc:sldMk cId="240333275" sldId="325"/>
            <ac:spMk id="8" creationId="{05B9BE87-DE78-7448-8A04-879622BEB96A}"/>
          </ac:spMkLst>
        </pc:spChg>
        <pc:spChg chg="mod">
          <ac:chgData name="Victor Awuor" userId="a9b32c9e-9fb9-4c93-b17c-244200004684" providerId="ADAL" clId="{118B1897-E6CB-48D2-8F1C-594C26A35FF9}" dt="2020-05-23T10:25:32.259" v="1343" actId="14100"/>
          <ac:spMkLst>
            <pc:docMk/>
            <pc:sldMk cId="240333275" sldId="325"/>
            <ac:spMk id="9" creationId="{E66C05A6-E38B-7541-B436-89C972E657A9}"/>
          </ac:spMkLst>
        </pc:spChg>
        <pc:spChg chg="mod">
          <ac:chgData name="Victor Awuor" userId="a9b32c9e-9fb9-4c93-b17c-244200004684" providerId="ADAL" clId="{118B1897-E6CB-48D2-8F1C-594C26A35FF9}" dt="2020-05-23T10:25:47.378" v="1362" actId="6549"/>
          <ac:spMkLst>
            <pc:docMk/>
            <pc:sldMk cId="240333275" sldId="325"/>
            <ac:spMk id="11" creationId="{55FC44D7-AF04-2143-8875-03D6565986AA}"/>
          </ac:spMkLst>
        </pc:spChg>
        <pc:spChg chg="mod">
          <ac:chgData name="Victor Awuor" userId="a9b32c9e-9fb9-4c93-b17c-244200004684" providerId="ADAL" clId="{118B1897-E6CB-48D2-8F1C-594C26A35FF9}" dt="2020-05-23T10:26:04.644" v="1375" actId="20577"/>
          <ac:spMkLst>
            <pc:docMk/>
            <pc:sldMk cId="240333275" sldId="325"/>
            <ac:spMk id="13" creationId="{95BFCEA9-49EA-6644-8632-03AA9FB6AC1D}"/>
          </ac:spMkLst>
        </pc:spChg>
        <pc:spChg chg="mod">
          <ac:chgData name="Victor Awuor" userId="a9b32c9e-9fb9-4c93-b17c-244200004684" providerId="ADAL" clId="{118B1897-E6CB-48D2-8F1C-594C26A35FF9}" dt="2020-05-23T10:26:01.171" v="1373" actId="20577"/>
          <ac:spMkLst>
            <pc:docMk/>
            <pc:sldMk cId="240333275" sldId="325"/>
            <ac:spMk id="15" creationId="{A72FF35E-FF11-5A4F-89F5-F44D5B2E6DEF}"/>
          </ac:spMkLst>
        </pc:spChg>
      </pc:sldChg>
      <pc:sldChg chg="modSp">
        <pc:chgData name="Victor Awuor" userId="a9b32c9e-9fb9-4c93-b17c-244200004684" providerId="ADAL" clId="{118B1897-E6CB-48D2-8F1C-594C26A35FF9}" dt="2020-05-23T10:26:58.935" v="1408" actId="20577"/>
        <pc:sldMkLst>
          <pc:docMk/>
          <pc:sldMk cId="996023692" sldId="326"/>
        </pc:sldMkLst>
        <pc:spChg chg="mod">
          <ac:chgData name="Victor Awuor" userId="a9b32c9e-9fb9-4c93-b17c-244200004684" providerId="ADAL" clId="{118B1897-E6CB-48D2-8F1C-594C26A35FF9}" dt="2020-05-23T10:26:36.725" v="1398" actId="1076"/>
          <ac:spMkLst>
            <pc:docMk/>
            <pc:sldMk cId="996023692" sldId="326"/>
            <ac:spMk id="6" creationId="{3804B0A1-83A3-4449-AA2A-56CEC111C0C8}"/>
          </ac:spMkLst>
        </pc:spChg>
        <pc:spChg chg="mod">
          <ac:chgData name="Victor Awuor" userId="a9b32c9e-9fb9-4c93-b17c-244200004684" providerId="ADAL" clId="{118B1897-E6CB-48D2-8F1C-594C26A35FF9}" dt="2020-05-23T10:26:19.564" v="1393" actId="20577"/>
          <ac:spMkLst>
            <pc:docMk/>
            <pc:sldMk cId="996023692" sldId="326"/>
            <ac:spMk id="8" creationId="{05B9BE87-DE78-7448-8A04-879622BEB96A}"/>
          </ac:spMkLst>
        </pc:spChg>
        <pc:spChg chg="mod">
          <ac:chgData name="Victor Awuor" userId="a9b32c9e-9fb9-4c93-b17c-244200004684" providerId="ADAL" clId="{118B1897-E6CB-48D2-8F1C-594C26A35FF9}" dt="2020-05-23T10:26:43.053" v="1399" actId="1076"/>
          <ac:spMkLst>
            <pc:docMk/>
            <pc:sldMk cId="996023692" sldId="326"/>
            <ac:spMk id="9" creationId="{E66C05A6-E38B-7541-B436-89C972E657A9}"/>
          </ac:spMkLst>
        </pc:spChg>
        <pc:spChg chg="mod">
          <ac:chgData name="Victor Awuor" userId="a9b32c9e-9fb9-4c93-b17c-244200004684" providerId="ADAL" clId="{118B1897-E6CB-48D2-8F1C-594C26A35FF9}" dt="2020-05-23T10:26:47.891" v="1400" actId="6549"/>
          <ac:spMkLst>
            <pc:docMk/>
            <pc:sldMk cId="996023692" sldId="326"/>
            <ac:spMk id="11" creationId="{55FC44D7-AF04-2143-8875-03D6565986AA}"/>
          </ac:spMkLst>
        </pc:spChg>
        <pc:spChg chg="mod">
          <ac:chgData name="Victor Awuor" userId="a9b32c9e-9fb9-4c93-b17c-244200004684" providerId="ADAL" clId="{118B1897-E6CB-48D2-8F1C-594C26A35FF9}" dt="2020-05-23T10:26:58.935" v="1408" actId="20577"/>
          <ac:spMkLst>
            <pc:docMk/>
            <pc:sldMk cId="996023692" sldId="326"/>
            <ac:spMk id="13" creationId="{95BFCEA9-49EA-6644-8632-03AA9FB6AC1D}"/>
          </ac:spMkLst>
        </pc:spChg>
        <pc:spChg chg="mod">
          <ac:chgData name="Victor Awuor" userId="a9b32c9e-9fb9-4c93-b17c-244200004684" providerId="ADAL" clId="{118B1897-E6CB-48D2-8F1C-594C26A35FF9}" dt="2020-05-23T10:26:55.877" v="1406" actId="6549"/>
          <ac:spMkLst>
            <pc:docMk/>
            <pc:sldMk cId="996023692" sldId="326"/>
            <ac:spMk id="15" creationId="{A72FF35E-FF11-5A4F-89F5-F44D5B2E6DEF}"/>
          </ac:spMkLst>
        </pc:spChg>
      </pc:sldChg>
      <pc:sldChg chg="modSp">
        <pc:chgData name="Victor Awuor" userId="a9b32c9e-9fb9-4c93-b17c-244200004684" providerId="ADAL" clId="{118B1897-E6CB-48D2-8F1C-594C26A35FF9}" dt="2020-05-23T10:27:29.304" v="1430" actId="20577"/>
        <pc:sldMkLst>
          <pc:docMk/>
          <pc:sldMk cId="389094938" sldId="327"/>
        </pc:sldMkLst>
        <pc:spChg chg="mod">
          <ac:chgData name="Victor Awuor" userId="a9b32c9e-9fb9-4c93-b17c-244200004684" providerId="ADAL" clId="{118B1897-E6CB-48D2-8F1C-594C26A35FF9}" dt="2020-05-23T10:27:16.508" v="1426" actId="6549"/>
          <ac:spMkLst>
            <pc:docMk/>
            <pc:sldMk cId="389094938" sldId="327"/>
            <ac:spMk id="8" creationId="{05B9BE87-DE78-7448-8A04-879622BEB96A}"/>
          </ac:spMkLst>
        </pc:spChg>
        <pc:spChg chg="mod">
          <ac:chgData name="Victor Awuor" userId="a9b32c9e-9fb9-4c93-b17c-244200004684" providerId="ADAL" clId="{118B1897-E6CB-48D2-8F1C-594C26A35FF9}" dt="2020-05-23T10:27:24.238" v="1428" actId="14100"/>
          <ac:spMkLst>
            <pc:docMk/>
            <pc:sldMk cId="389094938" sldId="327"/>
            <ac:spMk id="9" creationId="{E66C05A6-E38B-7541-B436-89C972E657A9}"/>
          </ac:spMkLst>
        </pc:spChg>
        <pc:spChg chg="mod">
          <ac:chgData name="Victor Awuor" userId="a9b32c9e-9fb9-4c93-b17c-244200004684" providerId="ADAL" clId="{118B1897-E6CB-48D2-8F1C-594C26A35FF9}" dt="2020-05-23T10:27:29.304" v="1430" actId="20577"/>
          <ac:spMkLst>
            <pc:docMk/>
            <pc:sldMk cId="389094938" sldId="327"/>
            <ac:spMk id="11" creationId="{55FC44D7-AF04-2143-8875-03D6565986AA}"/>
          </ac:spMkLst>
        </pc:spChg>
      </pc:sldChg>
    </pc:docChg>
  </pc:docChgLst>
  <pc:docChgLst>
    <pc:chgData name="Victor Awuor" userId="a9b32c9e-9fb9-4c93-b17c-244200004684" providerId="ADAL" clId="{1BE0C65F-DD67-4634-819D-E0428B0F5B88}"/>
    <pc:docChg chg="undo custSel addSld delSld modSld sldOrd">
      <pc:chgData name="Victor Awuor" userId="a9b32c9e-9fb9-4c93-b17c-244200004684" providerId="ADAL" clId="{1BE0C65F-DD67-4634-819D-E0428B0F5B88}" dt="2020-05-26T07:46:55.932" v="1925" actId="20577"/>
      <pc:docMkLst>
        <pc:docMk/>
      </pc:docMkLst>
      <pc:sldChg chg="modSp">
        <pc:chgData name="Victor Awuor" userId="a9b32c9e-9fb9-4c93-b17c-244200004684" providerId="ADAL" clId="{1BE0C65F-DD67-4634-819D-E0428B0F5B88}" dt="2020-05-26T07:10:58.773" v="1089" actId="114"/>
        <pc:sldMkLst>
          <pc:docMk/>
          <pc:sldMk cId="329088856" sldId="285"/>
        </pc:sldMkLst>
        <pc:spChg chg="mod">
          <ac:chgData name="Victor Awuor" userId="a9b32c9e-9fb9-4c93-b17c-244200004684" providerId="ADAL" clId="{1BE0C65F-DD67-4634-819D-E0428B0F5B88}" dt="2020-05-26T07:10:54.889" v="1088" actId="114"/>
          <ac:spMkLst>
            <pc:docMk/>
            <pc:sldMk cId="329088856" sldId="285"/>
            <ac:spMk id="7" creationId="{755C508A-E8CF-114A-904A-065EF038D94E}"/>
          </ac:spMkLst>
        </pc:spChg>
        <pc:spChg chg="mod">
          <ac:chgData name="Victor Awuor" userId="a9b32c9e-9fb9-4c93-b17c-244200004684" providerId="ADAL" clId="{1BE0C65F-DD67-4634-819D-E0428B0F5B88}" dt="2020-05-26T07:10:58.773" v="1089" actId="114"/>
          <ac:spMkLst>
            <pc:docMk/>
            <pc:sldMk cId="329088856" sldId="285"/>
            <ac:spMk id="9" creationId="{E66C05A6-E38B-7541-B436-89C972E657A9}"/>
          </ac:spMkLst>
        </pc:spChg>
      </pc:sldChg>
      <pc:sldChg chg="modSp">
        <pc:chgData name="Victor Awuor" userId="a9b32c9e-9fb9-4c93-b17c-244200004684" providerId="ADAL" clId="{1BE0C65F-DD67-4634-819D-E0428B0F5B88}" dt="2020-05-26T07:13:21.422" v="1131" actId="14100"/>
        <pc:sldMkLst>
          <pc:docMk/>
          <pc:sldMk cId="1449874898" sldId="300"/>
        </pc:sldMkLst>
        <pc:spChg chg="mod">
          <ac:chgData name="Victor Awuor" userId="a9b32c9e-9fb9-4c93-b17c-244200004684" providerId="ADAL" clId="{1BE0C65F-DD67-4634-819D-E0428B0F5B88}" dt="2020-05-26T07:13:09.379" v="1128" actId="20577"/>
          <ac:spMkLst>
            <pc:docMk/>
            <pc:sldMk cId="1449874898" sldId="300"/>
            <ac:spMk id="7" creationId="{755C508A-E8CF-114A-904A-065EF038D94E}"/>
          </ac:spMkLst>
        </pc:spChg>
        <pc:spChg chg="mod">
          <ac:chgData name="Victor Awuor" userId="a9b32c9e-9fb9-4c93-b17c-244200004684" providerId="ADAL" clId="{1BE0C65F-DD67-4634-819D-E0428B0F5B88}" dt="2020-05-26T07:13:21.422" v="1131" actId="14100"/>
          <ac:spMkLst>
            <pc:docMk/>
            <pc:sldMk cId="1449874898" sldId="300"/>
            <ac:spMk id="9" creationId="{E66C05A6-E38B-7541-B436-89C972E657A9}"/>
          </ac:spMkLst>
        </pc:spChg>
      </pc:sldChg>
      <pc:sldChg chg="modSp del">
        <pc:chgData name="Victor Awuor" userId="a9b32c9e-9fb9-4c93-b17c-244200004684" providerId="ADAL" clId="{1BE0C65F-DD67-4634-819D-E0428B0F5B88}" dt="2020-05-26T07:13:51.030" v="1132" actId="2696"/>
        <pc:sldMkLst>
          <pc:docMk/>
          <pc:sldMk cId="726759344" sldId="302"/>
        </pc:sldMkLst>
        <pc:spChg chg="mod">
          <ac:chgData name="Victor Awuor" userId="a9b32c9e-9fb9-4c93-b17c-244200004684" providerId="ADAL" clId="{1BE0C65F-DD67-4634-819D-E0428B0F5B88}" dt="2020-05-26T07:12:16.223" v="1119" actId="313"/>
          <ac:spMkLst>
            <pc:docMk/>
            <pc:sldMk cId="726759344" sldId="302"/>
            <ac:spMk id="9" creationId="{E66C05A6-E38B-7541-B436-89C972E657A9}"/>
          </ac:spMkLst>
        </pc:spChg>
      </pc:sldChg>
      <pc:sldChg chg="modSp del">
        <pc:chgData name="Victor Awuor" userId="a9b32c9e-9fb9-4c93-b17c-244200004684" providerId="ADAL" clId="{1BE0C65F-DD67-4634-819D-E0428B0F5B88}" dt="2020-05-26T07:14:37.382" v="1133" actId="2696"/>
        <pc:sldMkLst>
          <pc:docMk/>
          <pc:sldMk cId="2605339555" sldId="303"/>
        </pc:sldMkLst>
        <pc:spChg chg="mod">
          <ac:chgData name="Victor Awuor" userId="a9b32c9e-9fb9-4c93-b17c-244200004684" providerId="ADAL" clId="{1BE0C65F-DD67-4634-819D-E0428B0F5B88}" dt="2020-05-26T06:30:10.708" v="193" actId="20577"/>
          <ac:spMkLst>
            <pc:docMk/>
            <pc:sldMk cId="2605339555" sldId="303"/>
            <ac:spMk id="7" creationId="{755C508A-E8CF-114A-904A-065EF038D94E}"/>
          </ac:spMkLst>
        </pc:spChg>
      </pc:sldChg>
      <pc:sldChg chg="del">
        <pc:chgData name="Victor Awuor" userId="a9b32c9e-9fb9-4c93-b17c-244200004684" providerId="ADAL" clId="{1BE0C65F-DD67-4634-819D-E0428B0F5B88}" dt="2020-05-26T07:14:44.232" v="1134" actId="2696"/>
        <pc:sldMkLst>
          <pc:docMk/>
          <pc:sldMk cId="1170598810" sldId="305"/>
        </pc:sldMkLst>
      </pc:sldChg>
      <pc:sldChg chg="del">
        <pc:chgData name="Victor Awuor" userId="a9b32c9e-9fb9-4c93-b17c-244200004684" providerId="ADAL" clId="{1BE0C65F-DD67-4634-819D-E0428B0F5B88}" dt="2020-05-26T07:15:49.025" v="1135" actId="2696"/>
        <pc:sldMkLst>
          <pc:docMk/>
          <pc:sldMk cId="685987841" sldId="306"/>
        </pc:sldMkLst>
      </pc:sldChg>
      <pc:sldChg chg="modSp">
        <pc:chgData name="Victor Awuor" userId="a9b32c9e-9fb9-4c93-b17c-244200004684" providerId="ADAL" clId="{1BE0C65F-DD67-4634-819D-E0428B0F5B88}" dt="2020-05-26T07:18:03.114" v="1321" actId="114"/>
        <pc:sldMkLst>
          <pc:docMk/>
          <pc:sldMk cId="1722829566" sldId="307"/>
        </pc:sldMkLst>
        <pc:spChg chg="mod">
          <ac:chgData name="Victor Awuor" userId="a9b32c9e-9fb9-4c93-b17c-244200004684" providerId="ADAL" clId="{1BE0C65F-DD67-4634-819D-E0428B0F5B88}" dt="2020-05-26T07:18:03.114" v="1321" actId="114"/>
          <ac:spMkLst>
            <pc:docMk/>
            <pc:sldMk cId="1722829566" sldId="307"/>
            <ac:spMk id="7" creationId="{755C508A-E8CF-114A-904A-065EF038D94E}"/>
          </ac:spMkLst>
        </pc:spChg>
        <pc:spChg chg="mod">
          <ac:chgData name="Victor Awuor" userId="a9b32c9e-9fb9-4c93-b17c-244200004684" providerId="ADAL" clId="{1BE0C65F-DD67-4634-819D-E0428B0F5B88}" dt="2020-05-26T07:16:19.371" v="1142" actId="313"/>
          <ac:spMkLst>
            <pc:docMk/>
            <pc:sldMk cId="1722829566" sldId="307"/>
            <ac:spMk id="9" creationId="{E66C05A6-E38B-7541-B436-89C972E657A9}"/>
          </ac:spMkLst>
        </pc:spChg>
      </pc:sldChg>
      <pc:sldChg chg="modSp">
        <pc:chgData name="Victor Awuor" userId="a9b32c9e-9fb9-4c93-b17c-244200004684" providerId="ADAL" clId="{1BE0C65F-DD67-4634-819D-E0428B0F5B88}" dt="2020-05-26T07:34:47.227" v="1673" actId="114"/>
        <pc:sldMkLst>
          <pc:docMk/>
          <pc:sldMk cId="2650049000" sldId="308"/>
        </pc:sldMkLst>
        <pc:spChg chg="mod">
          <ac:chgData name="Victor Awuor" userId="a9b32c9e-9fb9-4c93-b17c-244200004684" providerId="ADAL" clId="{1BE0C65F-DD67-4634-819D-E0428B0F5B88}" dt="2020-05-26T07:34:47.227" v="1673" actId="114"/>
          <ac:spMkLst>
            <pc:docMk/>
            <pc:sldMk cId="2650049000" sldId="308"/>
            <ac:spMk id="7" creationId="{755C508A-E8CF-114A-904A-065EF038D94E}"/>
          </ac:spMkLst>
        </pc:spChg>
        <pc:spChg chg="mod">
          <ac:chgData name="Victor Awuor" userId="a9b32c9e-9fb9-4c93-b17c-244200004684" providerId="ADAL" clId="{1BE0C65F-DD67-4634-819D-E0428B0F5B88}" dt="2020-05-26T07:33:08.761" v="1597" actId="20577"/>
          <ac:spMkLst>
            <pc:docMk/>
            <pc:sldMk cId="2650049000" sldId="308"/>
            <ac:spMk id="8" creationId="{05B9BE87-DE78-7448-8A04-879622BEB96A}"/>
          </ac:spMkLst>
        </pc:spChg>
        <pc:spChg chg="mod">
          <ac:chgData name="Victor Awuor" userId="a9b32c9e-9fb9-4c93-b17c-244200004684" providerId="ADAL" clId="{1BE0C65F-DD67-4634-819D-E0428B0F5B88}" dt="2020-05-26T07:30:15.603" v="1508" actId="20577"/>
          <ac:spMkLst>
            <pc:docMk/>
            <pc:sldMk cId="2650049000" sldId="308"/>
            <ac:spMk id="9" creationId="{E66C05A6-E38B-7541-B436-89C972E657A9}"/>
          </ac:spMkLst>
        </pc:spChg>
        <pc:spChg chg="mod">
          <ac:chgData name="Victor Awuor" userId="a9b32c9e-9fb9-4c93-b17c-244200004684" providerId="ADAL" clId="{1BE0C65F-DD67-4634-819D-E0428B0F5B88}" dt="2020-05-26T07:33:04.878" v="1596" actId="20577"/>
          <ac:spMkLst>
            <pc:docMk/>
            <pc:sldMk cId="2650049000" sldId="308"/>
            <ac:spMk id="11" creationId="{55FC44D7-AF04-2143-8875-03D6565986AA}"/>
          </ac:spMkLst>
        </pc:spChg>
      </pc:sldChg>
      <pc:sldChg chg="add del">
        <pc:chgData name="Victor Awuor" userId="a9b32c9e-9fb9-4c93-b17c-244200004684" providerId="ADAL" clId="{1BE0C65F-DD67-4634-819D-E0428B0F5B88}" dt="2020-05-26T07:23:45.258" v="1373" actId="2696"/>
        <pc:sldMkLst>
          <pc:docMk/>
          <pc:sldMk cId="1426896610" sldId="309"/>
        </pc:sldMkLst>
      </pc:sldChg>
      <pc:sldChg chg="modSp">
        <pc:chgData name="Victor Awuor" userId="a9b32c9e-9fb9-4c93-b17c-244200004684" providerId="ADAL" clId="{1BE0C65F-DD67-4634-819D-E0428B0F5B88}" dt="2020-05-26T07:27:45.739" v="1498" actId="114"/>
        <pc:sldMkLst>
          <pc:docMk/>
          <pc:sldMk cId="2479646942" sldId="310"/>
        </pc:sldMkLst>
        <pc:spChg chg="mod">
          <ac:chgData name="Victor Awuor" userId="a9b32c9e-9fb9-4c93-b17c-244200004684" providerId="ADAL" clId="{1BE0C65F-DD67-4634-819D-E0428B0F5B88}" dt="2020-05-26T07:27:45.739" v="1498" actId="114"/>
          <ac:spMkLst>
            <pc:docMk/>
            <pc:sldMk cId="2479646942" sldId="310"/>
            <ac:spMk id="7" creationId="{755C508A-E8CF-114A-904A-065EF038D94E}"/>
          </ac:spMkLst>
        </pc:spChg>
        <pc:spChg chg="mod">
          <ac:chgData name="Victor Awuor" userId="a9b32c9e-9fb9-4c93-b17c-244200004684" providerId="ADAL" clId="{1BE0C65F-DD67-4634-819D-E0428B0F5B88}" dt="2020-05-26T07:27:39.714" v="1496" actId="313"/>
          <ac:spMkLst>
            <pc:docMk/>
            <pc:sldMk cId="2479646942" sldId="310"/>
            <ac:spMk id="9" creationId="{E66C05A6-E38B-7541-B436-89C972E657A9}"/>
          </ac:spMkLst>
        </pc:spChg>
      </pc:sldChg>
      <pc:sldChg chg="modSp">
        <pc:chgData name="Victor Awuor" userId="a9b32c9e-9fb9-4c93-b17c-244200004684" providerId="ADAL" clId="{1BE0C65F-DD67-4634-819D-E0428B0F5B88}" dt="2020-05-26T07:43:32.531" v="1824"/>
        <pc:sldMkLst>
          <pc:docMk/>
          <pc:sldMk cId="3806095748" sldId="311"/>
        </pc:sldMkLst>
        <pc:spChg chg="mod">
          <ac:chgData name="Victor Awuor" userId="a9b32c9e-9fb9-4c93-b17c-244200004684" providerId="ADAL" clId="{1BE0C65F-DD67-4634-819D-E0428B0F5B88}" dt="2020-05-26T07:35:48.634" v="1682" actId="114"/>
          <ac:spMkLst>
            <pc:docMk/>
            <pc:sldMk cId="3806095748" sldId="311"/>
            <ac:spMk id="7" creationId="{755C508A-E8CF-114A-904A-065EF038D94E}"/>
          </ac:spMkLst>
        </pc:spChg>
        <pc:spChg chg="mod">
          <ac:chgData name="Victor Awuor" userId="a9b32c9e-9fb9-4c93-b17c-244200004684" providerId="ADAL" clId="{1BE0C65F-DD67-4634-819D-E0428B0F5B88}" dt="2020-05-26T07:43:32.531" v="1824"/>
          <ac:spMkLst>
            <pc:docMk/>
            <pc:sldMk cId="3806095748" sldId="311"/>
            <ac:spMk id="9" creationId="{E66C05A6-E38B-7541-B436-89C972E657A9}"/>
          </ac:spMkLst>
        </pc:spChg>
      </pc:sldChg>
      <pc:sldChg chg="modSp">
        <pc:chgData name="Victor Awuor" userId="a9b32c9e-9fb9-4c93-b17c-244200004684" providerId="ADAL" clId="{1BE0C65F-DD67-4634-819D-E0428B0F5B88}" dt="2020-05-26T07:40:31.309" v="1818"/>
        <pc:sldMkLst>
          <pc:docMk/>
          <pc:sldMk cId="4009077931" sldId="312"/>
        </pc:sldMkLst>
        <pc:spChg chg="mod">
          <ac:chgData name="Victor Awuor" userId="a9b32c9e-9fb9-4c93-b17c-244200004684" providerId="ADAL" clId="{1BE0C65F-DD67-4634-819D-E0428B0F5B88}" dt="2020-05-26T07:38:32.525" v="1806" actId="20577"/>
          <ac:spMkLst>
            <pc:docMk/>
            <pc:sldMk cId="4009077931" sldId="312"/>
            <ac:spMk id="7" creationId="{755C508A-E8CF-114A-904A-065EF038D94E}"/>
          </ac:spMkLst>
        </pc:spChg>
        <pc:spChg chg="mod">
          <ac:chgData name="Victor Awuor" userId="a9b32c9e-9fb9-4c93-b17c-244200004684" providerId="ADAL" clId="{1BE0C65F-DD67-4634-819D-E0428B0F5B88}" dt="2020-05-26T07:40:31.309" v="1818"/>
          <ac:spMkLst>
            <pc:docMk/>
            <pc:sldMk cId="4009077931" sldId="312"/>
            <ac:spMk id="9" creationId="{E66C05A6-E38B-7541-B436-89C972E657A9}"/>
          </ac:spMkLst>
        </pc:spChg>
      </pc:sldChg>
      <pc:sldChg chg="delSp modSp del">
        <pc:chgData name="Victor Awuor" userId="a9b32c9e-9fb9-4c93-b17c-244200004684" providerId="ADAL" clId="{1BE0C65F-DD67-4634-819D-E0428B0F5B88}" dt="2020-05-26T07:39:52.814" v="1816" actId="2696"/>
        <pc:sldMkLst>
          <pc:docMk/>
          <pc:sldMk cId="601407135" sldId="313"/>
        </pc:sldMkLst>
        <pc:spChg chg="del mod">
          <ac:chgData name="Victor Awuor" userId="a9b32c9e-9fb9-4c93-b17c-244200004684" providerId="ADAL" clId="{1BE0C65F-DD67-4634-819D-E0428B0F5B88}" dt="2020-05-26T07:39:26.503" v="1809"/>
          <ac:spMkLst>
            <pc:docMk/>
            <pc:sldMk cId="601407135" sldId="313"/>
            <ac:spMk id="9" creationId="{E66C05A6-E38B-7541-B436-89C972E657A9}"/>
          </ac:spMkLst>
        </pc:spChg>
      </pc:sldChg>
      <pc:sldChg chg="del">
        <pc:chgData name="Victor Awuor" userId="a9b32c9e-9fb9-4c93-b17c-244200004684" providerId="ADAL" clId="{1BE0C65F-DD67-4634-819D-E0428B0F5B88}" dt="2020-05-26T07:40:37.454" v="1819" actId="2696"/>
        <pc:sldMkLst>
          <pc:docMk/>
          <pc:sldMk cId="53191614" sldId="314"/>
        </pc:sldMkLst>
      </pc:sldChg>
      <pc:sldChg chg="del">
        <pc:chgData name="Victor Awuor" userId="a9b32c9e-9fb9-4c93-b17c-244200004684" providerId="ADAL" clId="{1BE0C65F-DD67-4634-819D-E0428B0F5B88}" dt="2020-05-26T07:43:42.455" v="1825" actId="2696"/>
        <pc:sldMkLst>
          <pc:docMk/>
          <pc:sldMk cId="3749283943" sldId="315"/>
        </pc:sldMkLst>
      </pc:sldChg>
      <pc:sldChg chg="del">
        <pc:chgData name="Victor Awuor" userId="a9b32c9e-9fb9-4c93-b17c-244200004684" providerId="ADAL" clId="{1BE0C65F-DD67-4634-819D-E0428B0F5B88}" dt="2020-05-26T07:41:08.674" v="1820" actId="2696"/>
        <pc:sldMkLst>
          <pc:docMk/>
          <pc:sldMk cId="966091693" sldId="316"/>
        </pc:sldMkLst>
      </pc:sldChg>
      <pc:sldChg chg="ord">
        <pc:chgData name="Victor Awuor" userId="a9b32c9e-9fb9-4c93-b17c-244200004684" providerId="ADAL" clId="{1BE0C65F-DD67-4634-819D-E0428B0F5B88}" dt="2020-05-26T07:42:14.825" v="1822"/>
        <pc:sldMkLst>
          <pc:docMk/>
          <pc:sldMk cId="438632184" sldId="317"/>
        </pc:sldMkLst>
      </pc:sldChg>
      <pc:sldChg chg="del">
        <pc:chgData name="Victor Awuor" userId="a9b32c9e-9fb9-4c93-b17c-244200004684" providerId="ADAL" clId="{1BE0C65F-DD67-4634-819D-E0428B0F5B88}" dt="2020-05-26T06:43:56.335" v="194" actId="2696"/>
        <pc:sldMkLst>
          <pc:docMk/>
          <pc:sldMk cId="4076136928" sldId="319"/>
        </pc:sldMkLst>
      </pc:sldChg>
      <pc:sldChg chg="del">
        <pc:chgData name="Victor Awuor" userId="a9b32c9e-9fb9-4c93-b17c-244200004684" providerId="ADAL" clId="{1BE0C65F-DD67-4634-819D-E0428B0F5B88}" dt="2020-05-26T06:44:05.532" v="195" actId="2696"/>
        <pc:sldMkLst>
          <pc:docMk/>
          <pc:sldMk cId="876554245" sldId="320"/>
        </pc:sldMkLst>
      </pc:sldChg>
      <pc:sldChg chg="modSp">
        <pc:chgData name="Victor Awuor" userId="a9b32c9e-9fb9-4c93-b17c-244200004684" providerId="ADAL" clId="{1BE0C65F-DD67-4634-819D-E0428B0F5B88}" dt="2020-05-26T07:45:20.584" v="1904" actId="114"/>
        <pc:sldMkLst>
          <pc:docMk/>
          <pc:sldMk cId="813785877" sldId="321"/>
        </pc:sldMkLst>
        <pc:spChg chg="mod">
          <ac:chgData name="Victor Awuor" userId="a9b32c9e-9fb9-4c93-b17c-244200004684" providerId="ADAL" clId="{1BE0C65F-DD67-4634-819D-E0428B0F5B88}" dt="2020-05-26T07:45:16.866" v="1903" actId="114"/>
          <ac:spMkLst>
            <pc:docMk/>
            <pc:sldMk cId="813785877" sldId="321"/>
            <ac:spMk id="7" creationId="{755C508A-E8CF-114A-904A-065EF038D94E}"/>
          </ac:spMkLst>
        </pc:spChg>
        <pc:spChg chg="mod">
          <ac:chgData name="Victor Awuor" userId="a9b32c9e-9fb9-4c93-b17c-244200004684" providerId="ADAL" clId="{1BE0C65F-DD67-4634-819D-E0428B0F5B88}" dt="2020-05-26T07:45:20.584" v="1904" actId="114"/>
          <ac:spMkLst>
            <pc:docMk/>
            <pc:sldMk cId="813785877" sldId="321"/>
            <ac:spMk id="9" creationId="{E66C05A6-E38B-7541-B436-89C972E657A9}"/>
          </ac:spMkLst>
        </pc:spChg>
      </pc:sldChg>
      <pc:sldChg chg="modSp del">
        <pc:chgData name="Victor Awuor" userId="a9b32c9e-9fb9-4c93-b17c-244200004684" providerId="ADAL" clId="{1BE0C65F-DD67-4634-819D-E0428B0F5B88}" dt="2020-05-26T06:45:46.063" v="330" actId="2696"/>
        <pc:sldMkLst>
          <pc:docMk/>
          <pc:sldMk cId="158892794" sldId="322"/>
        </pc:sldMkLst>
        <pc:spChg chg="mod">
          <ac:chgData name="Victor Awuor" userId="a9b32c9e-9fb9-4c93-b17c-244200004684" providerId="ADAL" clId="{1BE0C65F-DD67-4634-819D-E0428B0F5B88}" dt="2020-05-26T06:45:14.920" v="329" actId="1076"/>
          <ac:spMkLst>
            <pc:docMk/>
            <pc:sldMk cId="158892794" sldId="322"/>
            <ac:spMk id="9" creationId="{E66C05A6-E38B-7541-B436-89C972E657A9}"/>
          </ac:spMkLst>
        </pc:spChg>
      </pc:sldChg>
      <pc:sldChg chg="modSp">
        <pc:chgData name="Victor Awuor" userId="a9b32c9e-9fb9-4c93-b17c-244200004684" providerId="ADAL" clId="{1BE0C65F-DD67-4634-819D-E0428B0F5B88}" dt="2020-05-26T07:45:46.276" v="1912" actId="114"/>
        <pc:sldMkLst>
          <pc:docMk/>
          <pc:sldMk cId="2147466881" sldId="323"/>
        </pc:sldMkLst>
        <pc:spChg chg="mod">
          <ac:chgData name="Victor Awuor" userId="a9b32c9e-9fb9-4c93-b17c-244200004684" providerId="ADAL" clId="{1BE0C65F-DD67-4634-819D-E0428B0F5B88}" dt="2020-05-26T07:45:46.276" v="1912" actId="114"/>
          <ac:spMkLst>
            <pc:docMk/>
            <pc:sldMk cId="2147466881" sldId="323"/>
            <ac:spMk id="7" creationId="{755C508A-E8CF-114A-904A-065EF038D94E}"/>
          </ac:spMkLst>
        </pc:spChg>
        <pc:spChg chg="mod">
          <ac:chgData name="Victor Awuor" userId="a9b32c9e-9fb9-4c93-b17c-244200004684" providerId="ADAL" clId="{1BE0C65F-DD67-4634-819D-E0428B0F5B88}" dt="2020-05-26T07:45:40.176" v="1910" actId="313"/>
          <ac:spMkLst>
            <pc:docMk/>
            <pc:sldMk cId="2147466881" sldId="323"/>
            <ac:spMk id="9" creationId="{E66C05A6-E38B-7541-B436-89C972E657A9}"/>
          </ac:spMkLst>
        </pc:spChg>
      </pc:sldChg>
      <pc:sldChg chg="modSp">
        <pc:chgData name="Victor Awuor" userId="a9b32c9e-9fb9-4c93-b17c-244200004684" providerId="ADAL" clId="{1BE0C65F-DD67-4634-819D-E0428B0F5B88}" dt="2020-05-26T06:46:49.405" v="335"/>
        <pc:sldMkLst>
          <pc:docMk/>
          <pc:sldMk cId="240333275" sldId="325"/>
        </pc:sldMkLst>
        <pc:spChg chg="mod">
          <ac:chgData name="Victor Awuor" userId="a9b32c9e-9fb9-4c93-b17c-244200004684" providerId="ADAL" clId="{1BE0C65F-DD67-4634-819D-E0428B0F5B88}" dt="2020-05-26T06:46:49.405" v="335"/>
          <ac:spMkLst>
            <pc:docMk/>
            <pc:sldMk cId="240333275" sldId="325"/>
            <ac:spMk id="9" creationId="{E66C05A6-E38B-7541-B436-89C972E657A9}"/>
          </ac:spMkLst>
        </pc:spChg>
      </pc:sldChg>
      <pc:sldChg chg="delSp modSp del">
        <pc:chgData name="Victor Awuor" userId="a9b32c9e-9fb9-4c93-b17c-244200004684" providerId="ADAL" clId="{1BE0C65F-DD67-4634-819D-E0428B0F5B88}" dt="2020-05-26T06:46:55.698" v="336" actId="2696"/>
        <pc:sldMkLst>
          <pc:docMk/>
          <pc:sldMk cId="996023692" sldId="326"/>
        </pc:sldMkLst>
        <pc:spChg chg="del mod">
          <ac:chgData name="Victor Awuor" userId="a9b32c9e-9fb9-4c93-b17c-244200004684" providerId="ADAL" clId="{1BE0C65F-DD67-4634-819D-E0428B0F5B88}" dt="2020-05-26T06:46:45.559" v="333"/>
          <ac:spMkLst>
            <pc:docMk/>
            <pc:sldMk cId="996023692" sldId="326"/>
            <ac:spMk id="9" creationId="{E66C05A6-E38B-7541-B436-89C972E657A9}"/>
          </ac:spMkLst>
        </pc:spChg>
      </pc:sldChg>
      <pc:sldChg chg="modSp">
        <pc:chgData name="Victor Awuor" userId="a9b32c9e-9fb9-4c93-b17c-244200004684" providerId="ADAL" clId="{1BE0C65F-DD67-4634-819D-E0428B0F5B88}" dt="2020-05-26T07:46:55.932" v="1925" actId="20577"/>
        <pc:sldMkLst>
          <pc:docMk/>
          <pc:sldMk cId="389094938" sldId="327"/>
        </pc:sldMkLst>
        <pc:spChg chg="mod">
          <ac:chgData name="Victor Awuor" userId="a9b32c9e-9fb9-4c93-b17c-244200004684" providerId="ADAL" clId="{1BE0C65F-DD67-4634-819D-E0428B0F5B88}" dt="2020-05-26T07:46:55.932" v="1925" actId="20577"/>
          <ac:spMkLst>
            <pc:docMk/>
            <pc:sldMk cId="389094938" sldId="327"/>
            <ac:spMk id="7" creationId="{755C508A-E8CF-114A-904A-065EF038D94E}"/>
          </ac:spMkLst>
        </pc:spChg>
        <pc:spChg chg="mod">
          <ac:chgData name="Victor Awuor" userId="a9b32c9e-9fb9-4c93-b17c-244200004684" providerId="ADAL" clId="{1BE0C65F-DD67-4634-819D-E0428B0F5B88}" dt="2020-05-25T12:23:14.405" v="50" actId="1076"/>
          <ac:spMkLst>
            <pc:docMk/>
            <pc:sldMk cId="389094938" sldId="327"/>
            <ac:spMk id="9" creationId="{E66C05A6-E38B-7541-B436-89C972E657A9}"/>
          </ac:spMkLst>
        </pc:spChg>
        <pc:spChg chg="mod">
          <ac:chgData name="Victor Awuor" userId="a9b32c9e-9fb9-4c93-b17c-244200004684" providerId="ADAL" clId="{1BE0C65F-DD67-4634-819D-E0428B0F5B88}" dt="2020-05-25T12:23:03.407" v="49" actId="20577"/>
          <ac:spMkLst>
            <pc:docMk/>
            <pc:sldMk cId="389094938" sldId="327"/>
            <ac:spMk id="13" creationId="{95BFCEA9-49EA-6644-8632-03AA9FB6AC1D}"/>
          </ac:spMkLst>
        </pc:spChg>
        <pc:spChg chg="mod">
          <ac:chgData name="Victor Awuor" userId="a9b32c9e-9fb9-4c93-b17c-244200004684" providerId="ADAL" clId="{1BE0C65F-DD67-4634-819D-E0428B0F5B88}" dt="2020-05-25T12:22:05.459" v="10" actId="20577"/>
          <ac:spMkLst>
            <pc:docMk/>
            <pc:sldMk cId="389094938" sldId="327"/>
            <ac:spMk id="15" creationId="{A72FF35E-FF11-5A4F-89F5-F44D5B2E6DEF}"/>
          </ac:spMkLst>
        </pc:spChg>
      </pc:sldChg>
      <pc:sldChg chg="modSp">
        <pc:chgData name="Victor Awuor" userId="a9b32c9e-9fb9-4c93-b17c-244200004684" providerId="ADAL" clId="{1BE0C65F-DD67-4634-819D-E0428B0F5B88}" dt="2020-05-25T12:22:58.674" v="47" actId="20577"/>
        <pc:sldMkLst>
          <pc:docMk/>
          <pc:sldMk cId="3727039036" sldId="328"/>
        </pc:sldMkLst>
        <pc:spChg chg="mod">
          <ac:chgData name="Victor Awuor" userId="a9b32c9e-9fb9-4c93-b17c-244200004684" providerId="ADAL" clId="{1BE0C65F-DD67-4634-819D-E0428B0F5B88}" dt="2020-05-25T12:22:28.239" v="28" actId="6549"/>
          <ac:spMkLst>
            <pc:docMk/>
            <pc:sldMk cId="3727039036" sldId="328"/>
            <ac:spMk id="8" creationId="{05B9BE87-DE78-7448-8A04-879622BEB96A}"/>
          </ac:spMkLst>
        </pc:spChg>
        <pc:spChg chg="mod">
          <ac:chgData name="Victor Awuor" userId="a9b32c9e-9fb9-4c93-b17c-244200004684" providerId="ADAL" clId="{1BE0C65F-DD67-4634-819D-E0428B0F5B88}" dt="2020-05-25T12:22:47.190" v="35" actId="14100"/>
          <ac:spMkLst>
            <pc:docMk/>
            <pc:sldMk cId="3727039036" sldId="328"/>
            <ac:spMk id="9" creationId="{E66C05A6-E38B-7541-B436-89C972E657A9}"/>
          </ac:spMkLst>
        </pc:spChg>
        <pc:spChg chg="mod">
          <ac:chgData name="Victor Awuor" userId="a9b32c9e-9fb9-4c93-b17c-244200004684" providerId="ADAL" clId="{1BE0C65F-DD67-4634-819D-E0428B0F5B88}" dt="2020-05-25T12:22:35.024" v="32" actId="6549"/>
          <ac:spMkLst>
            <pc:docMk/>
            <pc:sldMk cId="3727039036" sldId="328"/>
            <ac:spMk id="11" creationId="{55FC44D7-AF04-2143-8875-03D6565986AA}"/>
          </ac:spMkLst>
        </pc:spChg>
        <pc:spChg chg="mod">
          <ac:chgData name="Victor Awuor" userId="a9b32c9e-9fb9-4c93-b17c-244200004684" providerId="ADAL" clId="{1BE0C65F-DD67-4634-819D-E0428B0F5B88}" dt="2020-05-25T12:22:58.674" v="47" actId="20577"/>
          <ac:spMkLst>
            <pc:docMk/>
            <pc:sldMk cId="3727039036" sldId="328"/>
            <ac:spMk id="13" creationId="{95BFCEA9-49EA-6644-8632-03AA9FB6AC1D}"/>
          </ac:spMkLst>
        </pc:spChg>
        <pc:spChg chg="mod">
          <ac:chgData name="Victor Awuor" userId="a9b32c9e-9fb9-4c93-b17c-244200004684" providerId="ADAL" clId="{1BE0C65F-DD67-4634-819D-E0428B0F5B88}" dt="2020-05-25T12:22:54.712" v="45" actId="20577"/>
          <ac:spMkLst>
            <pc:docMk/>
            <pc:sldMk cId="3727039036" sldId="328"/>
            <ac:spMk id="15" creationId="{A72FF35E-FF11-5A4F-89F5-F44D5B2E6DEF}"/>
          </ac:spMkLst>
        </pc:spChg>
      </pc:sldChg>
      <pc:sldChg chg="modSp">
        <pc:chgData name="Victor Awuor" userId="a9b32c9e-9fb9-4c93-b17c-244200004684" providerId="ADAL" clId="{1BE0C65F-DD67-4634-819D-E0428B0F5B88}" dt="2020-05-25T12:24:12.462" v="89" actId="20577"/>
        <pc:sldMkLst>
          <pc:docMk/>
          <pc:sldMk cId="3799395213" sldId="329"/>
        </pc:sldMkLst>
        <pc:spChg chg="mod">
          <ac:chgData name="Victor Awuor" userId="a9b32c9e-9fb9-4c93-b17c-244200004684" providerId="ADAL" clId="{1BE0C65F-DD67-4634-819D-E0428B0F5B88}" dt="2020-05-25T12:23:50.749" v="74" actId="1076"/>
          <ac:spMkLst>
            <pc:docMk/>
            <pc:sldMk cId="3799395213" sldId="329"/>
            <ac:spMk id="6" creationId="{3804B0A1-83A3-4449-AA2A-56CEC111C0C8}"/>
          </ac:spMkLst>
        </pc:spChg>
        <pc:spChg chg="mod">
          <ac:chgData name="Victor Awuor" userId="a9b32c9e-9fb9-4c93-b17c-244200004684" providerId="ADAL" clId="{1BE0C65F-DD67-4634-819D-E0428B0F5B88}" dt="2020-05-25T12:23:39.138" v="68" actId="6549"/>
          <ac:spMkLst>
            <pc:docMk/>
            <pc:sldMk cId="3799395213" sldId="329"/>
            <ac:spMk id="8" creationId="{05B9BE87-DE78-7448-8A04-879622BEB96A}"/>
          </ac:spMkLst>
        </pc:spChg>
        <pc:spChg chg="mod">
          <ac:chgData name="Victor Awuor" userId="a9b32c9e-9fb9-4c93-b17c-244200004684" providerId="ADAL" clId="{1BE0C65F-DD67-4634-819D-E0428B0F5B88}" dt="2020-05-25T12:24:00.527" v="77" actId="14100"/>
          <ac:spMkLst>
            <pc:docMk/>
            <pc:sldMk cId="3799395213" sldId="329"/>
            <ac:spMk id="9" creationId="{E66C05A6-E38B-7541-B436-89C972E657A9}"/>
          </ac:spMkLst>
        </pc:spChg>
        <pc:spChg chg="mod">
          <ac:chgData name="Victor Awuor" userId="a9b32c9e-9fb9-4c93-b17c-244200004684" providerId="ADAL" clId="{1BE0C65F-DD67-4634-819D-E0428B0F5B88}" dt="2020-05-25T12:23:44.700" v="72" actId="20577"/>
          <ac:spMkLst>
            <pc:docMk/>
            <pc:sldMk cId="3799395213" sldId="329"/>
            <ac:spMk id="11" creationId="{55FC44D7-AF04-2143-8875-03D6565986AA}"/>
          </ac:spMkLst>
        </pc:spChg>
        <pc:spChg chg="mod">
          <ac:chgData name="Victor Awuor" userId="a9b32c9e-9fb9-4c93-b17c-244200004684" providerId="ADAL" clId="{1BE0C65F-DD67-4634-819D-E0428B0F5B88}" dt="2020-05-25T12:24:12.462" v="89" actId="20577"/>
          <ac:spMkLst>
            <pc:docMk/>
            <pc:sldMk cId="3799395213" sldId="329"/>
            <ac:spMk id="13" creationId="{95BFCEA9-49EA-6644-8632-03AA9FB6AC1D}"/>
          </ac:spMkLst>
        </pc:spChg>
        <pc:spChg chg="mod">
          <ac:chgData name="Victor Awuor" userId="a9b32c9e-9fb9-4c93-b17c-244200004684" providerId="ADAL" clId="{1BE0C65F-DD67-4634-819D-E0428B0F5B88}" dt="2020-05-25T12:24:08.721" v="87" actId="20577"/>
          <ac:spMkLst>
            <pc:docMk/>
            <pc:sldMk cId="3799395213" sldId="329"/>
            <ac:spMk id="15" creationId="{A72FF35E-FF11-5A4F-89F5-F44D5B2E6DEF}"/>
          </ac:spMkLst>
        </pc:spChg>
      </pc:sldChg>
      <pc:sldChg chg="modSp">
        <pc:chgData name="Victor Awuor" userId="a9b32c9e-9fb9-4c93-b17c-244200004684" providerId="ADAL" clId="{1BE0C65F-DD67-4634-819D-E0428B0F5B88}" dt="2020-05-25T12:25:09.464" v="186" actId="20577"/>
        <pc:sldMkLst>
          <pc:docMk/>
          <pc:sldMk cId="1920536329" sldId="330"/>
        </pc:sldMkLst>
        <pc:spChg chg="mod">
          <ac:chgData name="Victor Awuor" userId="a9b32c9e-9fb9-4c93-b17c-244200004684" providerId="ADAL" clId="{1BE0C65F-DD67-4634-819D-E0428B0F5B88}" dt="2020-05-25T12:24:44.063" v="170" actId="20577"/>
          <ac:spMkLst>
            <pc:docMk/>
            <pc:sldMk cId="1920536329" sldId="330"/>
            <ac:spMk id="8" creationId="{05B9BE87-DE78-7448-8A04-879622BEB96A}"/>
          </ac:spMkLst>
        </pc:spChg>
        <pc:spChg chg="mod">
          <ac:chgData name="Victor Awuor" userId="a9b32c9e-9fb9-4c93-b17c-244200004684" providerId="ADAL" clId="{1BE0C65F-DD67-4634-819D-E0428B0F5B88}" dt="2020-05-25T12:24:33.167" v="92" actId="14100"/>
          <ac:spMkLst>
            <pc:docMk/>
            <pc:sldMk cId="1920536329" sldId="330"/>
            <ac:spMk id="9" creationId="{E66C05A6-E38B-7541-B436-89C972E657A9}"/>
          </ac:spMkLst>
        </pc:spChg>
        <pc:spChg chg="mod">
          <ac:chgData name="Victor Awuor" userId="a9b32c9e-9fb9-4c93-b17c-244200004684" providerId="ADAL" clId="{1BE0C65F-DD67-4634-819D-E0428B0F5B88}" dt="2020-05-25T12:24:58.273" v="174" actId="20577"/>
          <ac:spMkLst>
            <pc:docMk/>
            <pc:sldMk cId="1920536329" sldId="330"/>
            <ac:spMk id="11" creationId="{55FC44D7-AF04-2143-8875-03D6565986AA}"/>
          </ac:spMkLst>
        </pc:spChg>
        <pc:spChg chg="mod">
          <ac:chgData name="Victor Awuor" userId="a9b32c9e-9fb9-4c93-b17c-244200004684" providerId="ADAL" clId="{1BE0C65F-DD67-4634-819D-E0428B0F5B88}" dt="2020-05-25T12:25:09.464" v="186" actId="20577"/>
          <ac:spMkLst>
            <pc:docMk/>
            <pc:sldMk cId="1920536329" sldId="330"/>
            <ac:spMk id="13" creationId="{95BFCEA9-49EA-6644-8632-03AA9FB6AC1D}"/>
          </ac:spMkLst>
        </pc:spChg>
        <pc:spChg chg="mod">
          <ac:chgData name="Victor Awuor" userId="a9b32c9e-9fb9-4c93-b17c-244200004684" providerId="ADAL" clId="{1BE0C65F-DD67-4634-819D-E0428B0F5B88}" dt="2020-05-25T12:25:06.396" v="184" actId="20577"/>
          <ac:spMkLst>
            <pc:docMk/>
            <pc:sldMk cId="1920536329" sldId="330"/>
            <ac:spMk id="15" creationId="{A72FF35E-FF11-5A4F-89F5-F44D5B2E6DEF}"/>
          </ac:spMkLst>
        </pc:spChg>
      </pc:sldChg>
      <pc:sldChg chg="modSp">
        <pc:chgData name="Victor Awuor" userId="a9b32c9e-9fb9-4c93-b17c-244200004684" providerId="ADAL" clId="{1BE0C65F-DD67-4634-819D-E0428B0F5B88}" dt="2020-05-26T06:48:14.268" v="370" actId="20577"/>
        <pc:sldMkLst>
          <pc:docMk/>
          <pc:sldMk cId="3288050535" sldId="331"/>
        </pc:sldMkLst>
        <pc:spChg chg="mod">
          <ac:chgData name="Victor Awuor" userId="a9b32c9e-9fb9-4c93-b17c-244200004684" providerId="ADAL" clId="{1BE0C65F-DD67-4634-819D-E0428B0F5B88}" dt="2020-05-25T12:25:17.888" v="188" actId="1076"/>
          <ac:spMkLst>
            <pc:docMk/>
            <pc:sldMk cId="3288050535" sldId="331"/>
            <ac:spMk id="6" creationId="{3804B0A1-83A3-4449-AA2A-56CEC111C0C8}"/>
          </ac:spMkLst>
        </pc:spChg>
        <pc:spChg chg="mod">
          <ac:chgData name="Victor Awuor" userId="a9b32c9e-9fb9-4c93-b17c-244200004684" providerId="ADAL" clId="{1BE0C65F-DD67-4634-819D-E0428B0F5B88}" dt="2020-05-26T06:47:55.211" v="354" actId="6549"/>
          <ac:spMkLst>
            <pc:docMk/>
            <pc:sldMk cId="3288050535" sldId="331"/>
            <ac:spMk id="8" creationId="{05B9BE87-DE78-7448-8A04-879622BEB96A}"/>
          </ac:spMkLst>
        </pc:spChg>
        <pc:spChg chg="mod">
          <ac:chgData name="Victor Awuor" userId="a9b32c9e-9fb9-4c93-b17c-244200004684" providerId="ADAL" clId="{1BE0C65F-DD67-4634-819D-E0428B0F5B88}" dt="2020-05-25T12:25:26.734" v="191" actId="14100"/>
          <ac:spMkLst>
            <pc:docMk/>
            <pc:sldMk cId="3288050535" sldId="331"/>
            <ac:spMk id="9" creationId="{E66C05A6-E38B-7541-B436-89C972E657A9}"/>
          </ac:spMkLst>
        </pc:spChg>
        <pc:spChg chg="mod">
          <ac:chgData name="Victor Awuor" userId="a9b32c9e-9fb9-4c93-b17c-244200004684" providerId="ADAL" clId="{1BE0C65F-DD67-4634-819D-E0428B0F5B88}" dt="2020-05-26T06:48:00.600" v="358" actId="6549"/>
          <ac:spMkLst>
            <pc:docMk/>
            <pc:sldMk cId="3288050535" sldId="331"/>
            <ac:spMk id="11" creationId="{55FC44D7-AF04-2143-8875-03D6565986AA}"/>
          </ac:spMkLst>
        </pc:spChg>
        <pc:spChg chg="mod">
          <ac:chgData name="Victor Awuor" userId="a9b32c9e-9fb9-4c93-b17c-244200004684" providerId="ADAL" clId="{1BE0C65F-DD67-4634-819D-E0428B0F5B88}" dt="2020-05-26T06:48:04.299" v="360" actId="20577"/>
          <ac:spMkLst>
            <pc:docMk/>
            <pc:sldMk cId="3288050535" sldId="331"/>
            <ac:spMk id="13" creationId="{95BFCEA9-49EA-6644-8632-03AA9FB6AC1D}"/>
          </ac:spMkLst>
        </pc:spChg>
        <pc:spChg chg="mod">
          <ac:chgData name="Victor Awuor" userId="a9b32c9e-9fb9-4c93-b17c-244200004684" providerId="ADAL" clId="{1BE0C65F-DD67-4634-819D-E0428B0F5B88}" dt="2020-05-26T06:48:14.268" v="370" actId="20577"/>
          <ac:spMkLst>
            <pc:docMk/>
            <pc:sldMk cId="3288050535" sldId="331"/>
            <ac:spMk id="15" creationId="{A72FF35E-FF11-5A4F-89F5-F44D5B2E6DEF}"/>
          </ac:spMkLst>
        </pc:spChg>
      </pc:sldChg>
      <pc:sldChg chg="modSp">
        <pc:chgData name="Victor Awuor" userId="a9b32c9e-9fb9-4c93-b17c-244200004684" providerId="ADAL" clId="{1BE0C65F-DD67-4634-819D-E0428B0F5B88}" dt="2020-05-26T06:49:11.170" v="407" actId="20577"/>
        <pc:sldMkLst>
          <pc:docMk/>
          <pc:sldMk cId="4135380053" sldId="332"/>
        </pc:sldMkLst>
        <pc:spChg chg="mod">
          <ac:chgData name="Victor Awuor" userId="a9b32c9e-9fb9-4c93-b17c-244200004684" providerId="ADAL" clId="{1BE0C65F-DD67-4634-819D-E0428B0F5B88}" dt="2020-05-26T06:48:38.587" v="388" actId="6549"/>
          <ac:spMkLst>
            <pc:docMk/>
            <pc:sldMk cId="4135380053" sldId="332"/>
            <ac:spMk id="8" creationId="{05B9BE87-DE78-7448-8A04-879622BEB96A}"/>
          </ac:spMkLst>
        </pc:spChg>
        <pc:spChg chg="mod">
          <ac:chgData name="Victor Awuor" userId="a9b32c9e-9fb9-4c93-b17c-244200004684" providerId="ADAL" clId="{1BE0C65F-DD67-4634-819D-E0428B0F5B88}" dt="2020-05-26T06:48:59.853" v="395" actId="1076"/>
          <ac:spMkLst>
            <pc:docMk/>
            <pc:sldMk cId="4135380053" sldId="332"/>
            <ac:spMk id="9" creationId="{E66C05A6-E38B-7541-B436-89C972E657A9}"/>
          </ac:spMkLst>
        </pc:spChg>
        <pc:spChg chg="mod">
          <ac:chgData name="Victor Awuor" userId="a9b32c9e-9fb9-4c93-b17c-244200004684" providerId="ADAL" clId="{1BE0C65F-DD67-4634-819D-E0428B0F5B88}" dt="2020-05-26T06:48:45.355" v="392" actId="6549"/>
          <ac:spMkLst>
            <pc:docMk/>
            <pc:sldMk cId="4135380053" sldId="332"/>
            <ac:spMk id="11" creationId="{55FC44D7-AF04-2143-8875-03D6565986AA}"/>
          </ac:spMkLst>
        </pc:spChg>
        <pc:spChg chg="mod">
          <ac:chgData name="Victor Awuor" userId="a9b32c9e-9fb9-4c93-b17c-244200004684" providerId="ADAL" clId="{1BE0C65F-DD67-4634-819D-E0428B0F5B88}" dt="2020-05-26T06:49:11.170" v="407" actId="20577"/>
          <ac:spMkLst>
            <pc:docMk/>
            <pc:sldMk cId="4135380053" sldId="332"/>
            <ac:spMk id="13" creationId="{95BFCEA9-49EA-6644-8632-03AA9FB6AC1D}"/>
          </ac:spMkLst>
        </pc:spChg>
        <pc:spChg chg="mod">
          <ac:chgData name="Victor Awuor" userId="a9b32c9e-9fb9-4c93-b17c-244200004684" providerId="ADAL" clId="{1BE0C65F-DD67-4634-819D-E0428B0F5B88}" dt="2020-05-26T06:49:07.519" v="405" actId="20577"/>
          <ac:spMkLst>
            <pc:docMk/>
            <pc:sldMk cId="4135380053" sldId="332"/>
            <ac:spMk id="15" creationId="{A72FF35E-FF11-5A4F-89F5-F44D5B2E6DEF}"/>
          </ac:spMkLst>
        </pc:spChg>
      </pc:sldChg>
      <pc:sldChg chg="modSp">
        <pc:chgData name="Victor Awuor" userId="a9b32c9e-9fb9-4c93-b17c-244200004684" providerId="ADAL" clId="{1BE0C65F-DD67-4634-819D-E0428B0F5B88}" dt="2020-05-26T06:50:15.757" v="444" actId="20577"/>
        <pc:sldMkLst>
          <pc:docMk/>
          <pc:sldMk cId="441863497" sldId="333"/>
        </pc:sldMkLst>
        <pc:spChg chg="mod">
          <ac:chgData name="Victor Awuor" userId="a9b32c9e-9fb9-4c93-b17c-244200004684" providerId="ADAL" clId="{1BE0C65F-DD67-4634-819D-E0428B0F5B88}" dt="2020-05-26T06:49:44.567" v="425" actId="6549"/>
          <ac:spMkLst>
            <pc:docMk/>
            <pc:sldMk cId="441863497" sldId="333"/>
            <ac:spMk id="8" creationId="{05B9BE87-DE78-7448-8A04-879622BEB96A}"/>
          </ac:spMkLst>
        </pc:spChg>
        <pc:spChg chg="mod">
          <ac:chgData name="Victor Awuor" userId="a9b32c9e-9fb9-4c93-b17c-244200004684" providerId="ADAL" clId="{1BE0C65F-DD67-4634-819D-E0428B0F5B88}" dt="2020-05-26T06:50:06.251" v="432" actId="14100"/>
          <ac:spMkLst>
            <pc:docMk/>
            <pc:sldMk cId="441863497" sldId="333"/>
            <ac:spMk id="9" creationId="{E66C05A6-E38B-7541-B436-89C972E657A9}"/>
          </ac:spMkLst>
        </pc:spChg>
        <pc:spChg chg="mod">
          <ac:chgData name="Victor Awuor" userId="a9b32c9e-9fb9-4c93-b17c-244200004684" providerId="ADAL" clId="{1BE0C65F-DD67-4634-819D-E0428B0F5B88}" dt="2020-05-26T06:49:51.470" v="429" actId="6549"/>
          <ac:spMkLst>
            <pc:docMk/>
            <pc:sldMk cId="441863497" sldId="333"/>
            <ac:spMk id="11" creationId="{55FC44D7-AF04-2143-8875-03D6565986AA}"/>
          </ac:spMkLst>
        </pc:spChg>
        <pc:spChg chg="mod">
          <ac:chgData name="Victor Awuor" userId="a9b32c9e-9fb9-4c93-b17c-244200004684" providerId="ADAL" clId="{1BE0C65F-DD67-4634-819D-E0428B0F5B88}" dt="2020-05-26T06:50:15.757" v="444" actId="20577"/>
          <ac:spMkLst>
            <pc:docMk/>
            <pc:sldMk cId="441863497" sldId="333"/>
            <ac:spMk id="13" creationId="{95BFCEA9-49EA-6644-8632-03AA9FB6AC1D}"/>
          </ac:spMkLst>
        </pc:spChg>
        <pc:spChg chg="mod">
          <ac:chgData name="Victor Awuor" userId="a9b32c9e-9fb9-4c93-b17c-244200004684" providerId="ADAL" clId="{1BE0C65F-DD67-4634-819D-E0428B0F5B88}" dt="2020-05-26T06:50:13.022" v="442" actId="20577"/>
          <ac:spMkLst>
            <pc:docMk/>
            <pc:sldMk cId="441863497" sldId="333"/>
            <ac:spMk id="15" creationId="{A72FF35E-FF11-5A4F-89F5-F44D5B2E6DEF}"/>
          </ac:spMkLst>
        </pc:spChg>
      </pc:sldChg>
      <pc:sldChg chg="modSp">
        <pc:chgData name="Victor Awuor" userId="a9b32c9e-9fb9-4c93-b17c-244200004684" providerId="ADAL" clId="{1BE0C65F-DD67-4634-819D-E0428B0F5B88}" dt="2020-05-26T06:59:23.148" v="716"/>
        <pc:sldMkLst>
          <pc:docMk/>
          <pc:sldMk cId="2091571543" sldId="334"/>
        </pc:sldMkLst>
        <pc:spChg chg="mod">
          <ac:chgData name="Victor Awuor" userId="a9b32c9e-9fb9-4c93-b17c-244200004684" providerId="ADAL" clId="{1BE0C65F-DD67-4634-819D-E0428B0F5B88}" dt="2020-05-26T06:50:43.610" v="462" actId="6549"/>
          <ac:spMkLst>
            <pc:docMk/>
            <pc:sldMk cId="2091571543" sldId="334"/>
            <ac:spMk id="8" creationId="{05B9BE87-DE78-7448-8A04-879622BEB96A}"/>
          </ac:spMkLst>
        </pc:spChg>
        <pc:spChg chg="mod">
          <ac:chgData name="Victor Awuor" userId="a9b32c9e-9fb9-4c93-b17c-244200004684" providerId="ADAL" clId="{1BE0C65F-DD67-4634-819D-E0428B0F5B88}" dt="2020-05-26T06:59:23.148" v="716"/>
          <ac:spMkLst>
            <pc:docMk/>
            <pc:sldMk cId="2091571543" sldId="334"/>
            <ac:spMk id="9" creationId="{E66C05A6-E38B-7541-B436-89C972E657A9}"/>
          </ac:spMkLst>
        </pc:spChg>
        <pc:spChg chg="mod">
          <ac:chgData name="Victor Awuor" userId="a9b32c9e-9fb9-4c93-b17c-244200004684" providerId="ADAL" clId="{1BE0C65F-DD67-4634-819D-E0428B0F5B88}" dt="2020-05-26T06:50:49.830" v="466" actId="6549"/>
          <ac:spMkLst>
            <pc:docMk/>
            <pc:sldMk cId="2091571543" sldId="334"/>
            <ac:spMk id="11" creationId="{55FC44D7-AF04-2143-8875-03D6565986AA}"/>
          </ac:spMkLst>
        </pc:spChg>
        <pc:spChg chg="mod">
          <ac:chgData name="Victor Awuor" userId="a9b32c9e-9fb9-4c93-b17c-244200004684" providerId="ADAL" clId="{1BE0C65F-DD67-4634-819D-E0428B0F5B88}" dt="2020-05-26T06:51:09.879" v="470" actId="20577"/>
          <ac:spMkLst>
            <pc:docMk/>
            <pc:sldMk cId="2091571543" sldId="334"/>
            <ac:spMk id="13" creationId="{95BFCEA9-49EA-6644-8632-03AA9FB6AC1D}"/>
          </ac:spMkLst>
        </pc:spChg>
        <pc:spChg chg="mod">
          <ac:chgData name="Victor Awuor" userId="a9b32c9e-9fb9-4c93-b17c-244200004684" providerId="ADAL" clId="{1BE0C65F-DD67-4634-819D-E0428B0F5B88}" dt="2020-05-26T06:51:15.979" v="481" actId="20577"/>
          <ac:spMkLst>
            <pc:docMk/>
            <pc:sldMk cId="2091571543" sldId="334"/>
            <ac:spMk id="15" creationId="{A72FF35E-FF11-5A4F-89F5-F44D5B2E6DEF}"/>
          </ac:spMkLst>
        </pc:spChg>
      </pc:sldChg>
      <pc:sldChg chg="modSp del">
        <pc:chgData name="Victor Awuor" userId="a9b32c9e-9fb9-4c93-b17c-244200004684" providerId="ADAL" clId="{1BE0C65F-DD67-4634-819D-E0428B0F5B88}" dt="2020-05-26T06:51:54.832" v="502" actId="2696"/>
        <pc:sldMkLst>
          <pc:docMk/>
          <pc:sldMk cId="554358772" sldId="335"/>
        </pc:sldMkLst>
        <pc:spChg chg="mod">
          <ac:chgData name="Victor Awuor" userId="a9b32c9e-9fb9-4c93-b17c-244200004684" providerId="ADAL" clId="{1BE0C65F-DD67-4634-819D-E0428B0F5B88}" dt="2020-05-26T06:51:26.483" v="499" actId="6549"/>
          <ac:spMkLst>
            <pc:docMk/>
            <pc:sldMk cId="554358772" sldId="335"/>
            <ac:spMk id="8" creationId="{05B9BE87-DE78-7448-8A04-879622BEB96A}"/>
          </ac:spMkLst>
        </pc:spChg>
      </pc:sldChg>
      <pc:sldChg chg="del">
        <pc:chgData name="Victor Awuor" userId="a9b32c9e-9fb9-4c93-b17c-244200004684" providerId="ADAL" clId="{1BE0C65F-DD67-4634-819D-E0428B0F5B88}" dt="2020-05-26T06:52:04.199" v="503" actId="2696"/>
        <pc:sldMkLst>
          <pc:docMk/>
          <pc:sldMk cId="3736775548" sldId="336"/>
        </pc:sldMkLst>
      </pc:sldChg>
      <pc:sldChg chg="del">
        <pc:chgData name="Victor Awuor" userId="a9b32c9e-9fb9-4c93-b17c-244200004684" providerId="ADAL" clId="{1BE0C65F-DD67-4634-819D-E0428B0F5B88}" dt="2020-05-26T06:52:40.012" v="504" actId="2696"/>
        <pc:sldMkLst>
          <pc:docMk/>
          <pc:sldMk cId="1905934745" sldId="337"/>
        </pc:sldMkLst>
      </pc:sldChg>
      <pc:sldChg chg="del">
        <pc:chgData name="Victor Awuor" userId="a9b32c9e-9fb9-4c93-b17c-244200004684" providerId="ADAL" clId="{1BE0C65F-DD67-4634-819D-E0428B0F5B88}" dt="2020-05-26T06:52:46.047" v="505" actId="2696"/>
        <pc:sldMkLst>
          <pc:docMk/>
          <pc:sldMk cId="3780260059" sldId="338"/>
        </pc:sldMkLst>
      </pc:sldChg>
      <pc:sldChg chg="modSp">
        <pc:chgData name="Victor Awuor" userId="a9b32c9e-9fb9-4c93-b17c-244200004684" providerId="ADAL" clId="{1BE0C65F-DD67-4634-819D-E0428B0F5B88}" dt="2020-05-26T06:53:34.064" v="542" actId="1076"/>
        <pc:sldMkLst>
          <pc:docMk/>
          <pc:sldMk cId="2959513897" sldId="339"/>
        </pc:sldMkLst>
        <pc:spChg chg="mod">
          <ac:chgData name="Victor Awuor" userId="a9b32c9e-9fb9-4c93-b17c-244200004684" providerId="ADAL" clId="{1BE0C65F-DD67-4634-819D-E0428B0F5B88}" dt="2020-05-26T06:53:18.118" v="535" actId="6549"/>
          <ac:spMkLst>
            <pc:docMk/>
            <pc:sldMk cId="2959513897" sldId="339"/>
            <ac:spMk id="8" creationId="{05B9BE87-DE78-7448-8A04-879622BEB96A}"/>
          </ac:spMkLst>
        </pc:spChg>
        <pc:spChg chg="mod">
          <ac:chgData name="Victor Awuor" userId="a9b32c9e-9fb9-4c93-b17c-244200004684" providerId="ADAL" clId="{1BE0C65F-DD67-4634-819D-E0428B0F5B88}" dt="2020-05-26T06:53:34.064" v="542" actId="1076"/>
          <ac:spMkLst>
            <pc:docMk/>
            <pc:sldMk cId="2959513897" sldId="339"/>
            <ac:spMk id="9" creationId="{E66C05A6-E38B-7541-B436-89C972E657A9}"/>
          </ac:spMkLst>
        </pc:spChg>
        <pc:spChg chg="mod">
          <ac:chgData name="Victor Awuor" userId="a9b32c9e-9fb9-4c93-b17c-244200004684" providerId="ADAL" clId="{1BE0C65F-DD67-4634-819D-E0428B0F5B88}" dt="2020-05-26T06:53:24.588" v="539" actId="6549"/>
          <ac:spMkLst>
            <pc:docMk/>
            <pc:sldMk cId="2959513897" sldId="339"/>
            <ac:spMk id="11" creationId="{55FC44D7-AF04-2143-8875-03D6565986AA}"/>
          </ac:spMkLst>
        </pc:spChg>
        <pc:spChg chg="mod">
          <ac:chgData name="Victor Awuor" userId="a9b32c9e-9fb9-4c93-b17c-244200004684" providerId="ADAL" clId="{1BE0C65F-DD67-4634-819D-E0428B0F5B88}" dt="2020-05-26T06:53:29.313" v="541" actId="20577"/>
          <ac:spMkLst>
            <pc:docMk/>
            <pc:sldMk cId="2959513897" sldId="339"/>
            <ac:spMk id="13" creationId="{95BFCEA9-49EA-6644-8632-03AA9FB6AC1D}"/>
          </ac:spMkLst>
        </pc:spChg>
        <pc:spChg chg="mod">
          <ac:chgData name="Victor Awuor" userId="a9b32c9e-9fb9-4c93-b17c-244200004684" providerId="ADAL" clId="{1BE0C65F-DD67-4634-819D-E0428B0F5B88}" dt="2020-05-26T06:53:08.669" v="517" actId="20577"/>
          <ac:spMkLst>
            <pc:docMk/>
            <pc:sldMk cId="2959513897" sldId="339"/>
            <ac:spMk id="15" creationId="{A72FF35E-FF11-5A4F-89F5-F44D5B2E6DEF}"/>
          </ac:spMkLst>
        </pc:spChg>
      </pc:sldChg>
      <pc:sldChg chg="modSp">
        <pc:chgData name="Victor Awuor" userId="a9b32c9e-9fb9-4c93-b17c-244200004684" providerId="ADAL" clId="{1BE0C65F-DD67-4634-819D-E0428B0F5B88}" dt="2020-05-26T06:54:44.596" v="580" actId="1076"/>
        <pc:sldMkLst>
          <pc:docMk/>
          <pc:sldMk cId="3498054681" sldId="340"/>
        </pc:sldMkLst>
        <pc:spChg chg="mod">
          <ac:chgData name="Victor Awuor" userId="a9b32c9e-9fb9-4c93-b17c-244200004684" providerId="ADAL" clId="{1BE0C65F-DD67-4634-819D-E0428B0F5B88}" dt="2020-05-26T06:54:12.853" v="560" actId="6549"/>
          <ac:spMkLst>
            <pc:docMk/>
            <pc:sldMk cId="3498054681" sldId="340"/>
            <ac:spMk id="8" creationId="{05B9BE87-DE78-7448-8A04-879622BEB96A}"/>
          </ac:spMkLst>
        </pc:spChg>
        <pc:spChg chg="mod">
          <ac:chgData name="Victor Awuor" userId="a9b32c9e-9fb9-4c93-b17c-244200004684" providerId="ADAL" clId="{1BE0C65F-DD67-4634-819D-E0428B0F5B88}" dt="2020-05-26T06:54:44.596" v="580" actId="1076"/>
          <ac:spMkLst>
            <pc:docMk/>
            <pc:sldMk cId="3498054681" sldId="340"/>
            <ac:spMk id="9" creationId="{E66C05A6-E38B-7541-B436-89C972E657A9}"/>
          </ac:spMkLst>
        </pc:spChg>
        <pc:spChg chg="mod">
          <ac:chgData name="Victor Awuor" userId="a9b32c9e-9fb9-4c93-b17c-244200004684" providerId="ADAL" clId="{1BE0C65F-DD67-4634-819D-E0428B0F5B88}" dt="2020-05-26T06:54:25.364" v="566" actId="6549"/>
          <ac:spMkLst>
            <pc:docMk/>
            <pc:sldMk cId="3498054681" sldId="340"/>
            <ac:spMk id="11" creationId="{55FC44D7-AF04-2143-8875-03D6565986AA}"/>
          </ac:spMkLst>
        </pc:spChg>
        <pc:spChg chg="mod">
          <ac:chgData name="Victor Awuor" userId="a9b32c9e-9fb9-4c93-b17c-244200004684" providerId="ADAL" clId="{1BE0C65F-DD67-4634-819D-E0428B0F5B88}" dt="2020-05-26T06:54:16.887" v="562" actId="20577"/>
          <ac:spMkLst>
            <pc:docMk/>
            <pc:sldMk cId="3498054681" sldId="340"/>
            <ac:spMk id="13" creationId="{95BFCEA9-49EA-6644-8632-03AA9FB6AC1D}"/>
          </ac:spMkLst>
        </pc:spChg>
        <pc:spChg chg="mod">
          <ac:chgData name="Victor Awuor" userId="a9b32c9e-9fb9-4c93-b17c-244200004684" providerId="ADAL" clId="{1BE0C65F-DD67-4634-819D-E0428B0F5B88}" dt="2020-05-26T06:54:34.244" v="577" actId="20577"/>
          <ac:spMkLst>
            <pc:docMk/>
            <pc:sldMk cId="3498054681" sldId="340"/>
            <ac:spMk id="15" creationId="{A72FF35E-FF11-5A4F-89F5-F44D5B2E6DEF}"/>
          </ac:spMkLst>
        </pc:spChg>
      </pc:sldChg>
      <pc:sldChg chg="modSp">
        <pc:chgData name="Victor Awuor" userId="a9b32c9e-9fb9-4c93-b17c-244200004684" providerId="ADAL" clId="{1BE0C65F-DD67-4634-819D-E0428B0F5B88}" dt="2020-05-26T06:55:38.249" v="617" actId="20577"/>
        <pc:sldMkLst>
          <pc:docMk/>
          <pc:sldMk cId="4268469733" sldId="341"/>
        </pc:sldMkLst>
        <pc:spChg chg="mod">
          <ac:chgData name="Victor Awuor" userId="a9b32c9e-9fb9-4c93-b17c-244200004684" providerId="ADAL" clId="{1BE0C65F-DD67-4634-819D-E0428B0F5B88}" dt="2020-05-26T06:55:17.176" v="601" actId="6549"/>
          <ac:spMkLst>
            <pc:docMk/>
            <pc:sldMk cId="4268469733" sldId="341"/>
            <ac:spMk id="8" creationId="{05B9BE87-DE78-7448-8A04-879622BEB96A}"/>
          </ac:spMkLst>
        </pc:spChg>
        <pc:spChg chg="mod">
          <ac:chgData name="Victor Awuor" userId="a9b32c9e-9fb9-4c93-b17c-244200004684" providerId="ADAL" clId="{1BE0C65F-DD67-4634-819D-E0428B0F5B88}" dt="2020-05-26T06:54:57.145" v="583" actId="14100"/>
          <ac:spMkLst>
            <pc:docMk/>
            <pc:sldMk cId="4268469733" sldId="341"/>
            <ac:spMk id="9" creationId="{E66C05A6-E38B-7541-B436-89C972E657A9}"/>
          </ac:spMkLst>
        </pc:spChg>
        <pc:spChg chg="mod">
          <ac:chgData name="Victor Awuor" userId="a9b32c9e-9fb9-4c93-b17c-244200004684" providerId="ADAL" clId="{1BE0C65F-DD67-4634-819D-E0428B0F5B88}" dt="2020-05-26T06:55:24.592" v="605" actId="6549"/>
          <ac:spMkLst>
            <pc:docMk/>
            <pc:sldMk cId="4268469733" sldId="341"/>
            <ac:spMk id="11" creationId="{55FC44D7-AF04-2143-8875-03D6565986AA}"/>
          </ac:spMkLst>
        </pc:spChg>
        <pc:spChg chg="mod">
          <ac:chgData name="Victor Awuor" userId="a9b32c9e-9fb9-4c93-b17c-244200004684" providerId="ADAL" clId="{1BE0C65F-DD67-4634-819D-E0428B0F5B88}" dt="2020-05-26T06:55:38.249" v="617" actId="20577"/>
          <ac:spMkLst>
            <pc:docMk/>
            <pc:sldMk cId="4268469733" sldId="341"/>
            <ac:spMk id="13" creationId="{95BFCEA9-49EA-6644-8632-03AA9FB6AC1D}"/>
          </ac:spMkLst>
        </pc:spChg>
        <pc:spChg chg="mod">
          <ac:chgData name="Victor Awuor" userId="a9b32c9e-9fb9-4c93-b17c-244200004684" providerId="ADAL" clId="{1BE0C65F-DD67-4634-819D-E0428B0F5B88}" dt="2020-05-26T06:55:35.184" v="615" actId="20577"/>
          <ac:spMkLst>
            <pc:docMk/>
            <pc:sldMk cId="4268469733" sldId="341"/>
            <ac:spMk id="15" creationId="{A72FF35E-FF11-5A4F-89F5-F44D5B2E6DEF}"/>
          </ac:spMkLst>
        </pc:spChg>
      </pc:sldChg>
      <pc:sldChg chg="modSp">
        <pc:chgData name="Victor Awuor" userId="a9b32c9e-9fb9-4c93-b17c-244200004684" providerId="ADAL" clId="{1BE0C65F-DD67-4634-819D-E0428B0F5B88}" dt="2020-05-26T06:57:00.410" v="674" actId="14100"/>
        <pc:sldMkLst>
          <pc:docMk/>
          <pc:sldMk cId="222204424" sldId="342"/>
        </pc:sldMkLst>
        <pc:spChg chg="mod">
          <ac:chgData name="Victor Awuor" userId="a9b32c9e-9fb9-4c93-b17c-244200004684" providerId="ADAL" clId="{1BE0C65F-DD67-4634-819D-E0428B0F5B88}" dt="2020-05-26T06:56:05.462" v="635" actId="6549"/>
          <ac:spMkLst>
            <pc:docMk/>
            <pc:sldMk cId="222204424" sldId="342"/>
            <ac:spMk id="8" creationId="{05B9BE87-DE78-7448-8A04-879622BEB96A}"/>
          </ac:spMkLst>
        </pc:spChg>
        <pc:spChg chg="mod">
          <ac:chgData name="Victor Awuor" userId="a9b32c9e-9fb9-4c93-b17c-244200004684" providerId="ADAL" clId="{1BE0C65F-DD67-4634-819D-E0428B0F5B88}" dt="2020-05-26T06:57:00.410" v="674" actId="14100"/>
          <ac:spMkLst>
            <pc:docMk/>
            <pc:sldMk cId="222204424" sldId="342"/>
            <ac:spMk id="9" creationId="{E66C05A6-E38B-7541-B436-89C972E657A9}"/>
          </ac:spMkLst>
        </pc:spChg>
        <pc:spChg chg="mod">
          <ac:chgData name="Victor Awuor" userId="a9b32c9e-9fb9-4c93-b17c-244200004684" providerId="ADAL" clId="{1BE0C65F-DD67-4634-819D-E0428B0F5B88}" dt="2020-05-26T06:56:11.196" v="639" actId="6549"/>
          <ac:spMkLst>
            <pc:docMk/>
            <pc:sldMk cId="222204424" sldId="342"/>
            <ac:spMk id="11" creationId="{55FC44D7-AF04-2143-8875-03D6565986AA}"/>
          </ac:spMkLst>
        </pc:spChg>
        <pc:spChg chg="mod">
          <ac:chgData name="Victor Awuor" userId="a9b32c9e-9fb9-4c93-b17c-244200004684" providerId="ADAL" clId="{1BE0C65F-DD67-4634-819D-E0428B0F5B88}" dt="2020-05-26T06:56:21.671" v="652" actId="20577"/>
          <ac:spMkLst>
            <pc:docMk/>
            <pc:sldMk cId="222204424" sldId="342"/>
            <ac:spMk id="13" creationId="{95BFCEA9-49EA-6644-8632-03AA9FB6AC1D}"/>
          </ac:spMkLst>
        </pc:spChg>
        <pc:spChg chg="mod">
          <ac:chgData name="Victor Awuor" userId="a9b32c9e-9fb9-4c93-b17c-244200004684" providerId="ADAL" clId="{1BE0C65F-DD67-4634-819D-E0428B0F5B88}" dt="2020-05-26T06:56:18.922" v="650" actId="20577"/>
          <ac:spMkLst>
            <pc:docMk/>
            <pc:sldMk cId="222204424" sldId="342"/>
            <ac:spMk id="15" creationId="{A72FF35E-FF11-5A4F-89F5-F44D5B2E6DEF}"/>
          </ac:spMkLst>
        </pc:spChg>
      </pc:sldChg>
      <pc:sldChg chg="modSp del">
        <pc:chgData name="Victor Awuor" userId="a9b32c9e-9fb9-4c93-b17c-244200004684" providerId="ADAL" clId="{1BE0C65F-DD67-4634-819D-E0428B0F5B88}" dt="2020-05-26T06:56:45.934" v="671" actId="2696"/>
        <pc:sldMkLst>
          <pc:docMk/>
          <pc:sldMk cId="3910729548" sldId="343"/>
        </pc:sldMkLst>
        <pc:spChg chg="mod">
          <ac:chgData name="Victor Awuor" userId="a9b32c9e-9fb9-4c93-b17c-244200004684" providerId="ADAL" clId="{1BE0C65F-DD67-4634-819D-E0428B0F5B88}" dt="2020-05-26T06:56:36.111" v="670" actId="6549"/>
          <ac:spMkLst>
            <pc:docMk/>
            <pc:sldMk cId="3910729548" sldId="343"/>
            <ac:spMk id="8" creationId="{05B9BE87-DE78-7448-8A04-879622BEB96A}"/>
          </ac:spMkLst>
        </pc:spChg>
      </pc:sldChg>
      <pc:sldChg chg="modSp">
        <pc:chgData name="Victor Awuor" userId="a9b32c9e-9fb9-4c93-b17c-244200004684" providerId="ADAL" clId="{1BE0C65F-DD67-4634-819D-E0428B0F5B88}" dt="2020-05-26T06:57:47.558" v="714" actId="20577"/>
        <pc:sldMkLst>
          <pc:docMk/>
          <pc:sldMk cId="1927306962" sldId="344"/>
        </pc:sldMkLst>
        <pc:spChg chg="mod">
          <ac:chgData name="Victor Awuor" userId="a9b32c9e-9fb9-4c93-b17c-244200004684" providerId="ADAL" clId="{1BE0C65F-DD67-4634-819D-E0428B0F5B88}" dt="2020-05-26T06:57:33.203" v="701" actId="1076"/>
          <ac:spMkLst>
            <pc:docMk/>
            <pc:sldMk cId="1927306962" sldId="344"/>
            <ac:spMk id="6" creationId="{3804B0A1-83A3-4449-AA2A-56CEC111C0C8}"/>
          </ac:spMkLst>
        </pc:spChg>
        <pc:spChg chg="mod">
          <ac:chgData name="Victor Awuor" userId="a9b32c9e-9fb9-4c93-b17c-244200004684" providerId="ADAL" clId="{1BE0C65F-DD67-4634-819D-E0428B0F5B88}" dt="2020-05-26T06:57:10.947" v="692" actId="6549"/>
          <ac:spMkLst>
            <pc:docMk/>
            <pc:sldMk cId="1927306962" sldId="344"/>
            <ac:spMk id="8" creationId="{05B9BE87-DE78-7448-8A04-879622BEB96A}"/>
          </ac:spMkLst>
        </pc:spChg>
        <pc:spChg chg="mod">
          <ac:chgData name="Victor Awuor" userId="a9b32c9e-9fb9-4c93-b17c-244200004684" providerId="ADAL" clId="{1BE0C65F-DD67-4634-819D-E0428B0F5B88}" dt="2020-05-26T06:57:37.618" v="702" actId="1076"/>
          <ac:spMkLst>
            <pc:docMk/>
            <pc:sldMk cId="1927306962" sldId="344"/>
            <ac:spMk id="9" creationId="{E66C05A6-E38B-7541-B436-89C972E657A9}"/>
          </ac:spMkLst>
        </pc:spChg>
        <pc:spChg chg="mod">
          <ac:chgData name="Victor Awuor" userId="a9b32c9e-9fb9-4c93-b17c-244200004684" providerId="ADAL" clId="{1BE0C65F-DD67-4634-819D-E0428B0F5B88}" dt="2020-05-26T06:57:17.151" v="696" actId="6549"/>
          <ac:spMkLst>
            <pc:docMk/>
            <pc:sldMk cId="1927306962" sldId="344"/>
            <ac:spMk id="11" creationId="{55FC44D7-AF04-2143-8875-03D6565986AA}"/>
          </ac:spMkLst>
        </pc:spChg>
        <pc:spChg chg="mod">
          <ac:chgData name="Victor Awuor" userId="a9b32c9e-9fb9-4c93-b17c-244200004684" providerId="ADAL" clId="{1BE0C65F-DD67-4634-819D-E0428B0F5B88}" dt="2020-05-26T06:57:40.781" v="704" actId="20577"/>
          <ac:spMkLst>
            <pc:docMk/>
            <pc:sldMk cId="1927306962" sldId="344"/>
            <ac:spMk id="13" creationId="{95BFCEA9-49EA-6644-8632-03AA9FB6AC1D}"/>
          </ac:spMkLst>
        </pc:spChg>
        <pc:spChg chg="mod">
          <ac:chgData name="Victor Awuor" userId="a9b32c9e-9fb9-4c93-b17c-244200004684" providerId="ADAL" clId="{1BE0C65F-DD67-4634-819D-E0428B0F5B88}" dt="2020-05-26T06:57:47.558" v="714" actId="20577"/>
          <ac:spMkLst>
            <pc:docMk/>
            <pc:sldMk cId="1927306962" sldId="344"/>
            <ac:spMk id="15" creationId="{A72FF35E-FF11-5A4F-89F5-F44D5B2E6DEF}"/>
          </ac:spMkLst>
        </pc:spChg>
      </pc:sldChg>
      <pc:sldChg chg="del">
        <pc:chgData name="Victor Awuor" userId="a9b32c9e-9fb9-4c93-b17c-244200004684" providerId="ADAL" clId="{1BE0C65F-DD67-4634-819D-E0428B0F5B88}" dt="2020-05-26T06:59:41.050" v="717" actId="2696"/>
        <pc:sldMkLst>
          <pc:docMk/>
          <pc:sldMk cId="3352298789" sldId="345"/>
        </pc:sldMkLst>
      </pc:sldChg>
      <pc:sldChg chg="modSp ord">
        <pc:chgData name="Victor Awuor" userId="a9b32c9e-9fb9-4c93-b17c-244200004684" providerId="ADAL" clId="{1BE0C65F-DD67-4634-819D-E0428B0F5B88}" dt="2020-05-26T07:00:16.758" v="720"/>
        <pc:sldMkLst>
          <pc:docMk/>
          <pc:sldMk cId="1560136140" sldId="346"/>
        </pc:sldMkLst>
        <pc:spChg chg="mod">
          <ac:chgData name="Victor Awuor" userId="a9b32c9e-9fb9-4c93-b17c-244200004684" providerId="ADAL" clId="{1BE0C65F-DD67-4634-819D-E0428B0F5B88}" dt="2020-05-26T06:59:53.654" v="719" actId="14100"/>
          <ac:spMkLst>
            <pc:docMk/>
            <pc:sldMk cId="1560136140" sldId="346"/>
            <ac:spMk id="9" creationId="{E66C05A6-E38B-7541-B436-89C972E657A9}"/>
          </ac:spMkLst>
        </pc:spChg>
      </pc:sldChg>
      <pc:sldChg chg="del">
        <pc:chgData name="Victor Awuor" userId="a9b32c9e-9fb9-4c93-b17c-244200004684" providerId="ADAL" clId="{1BE0C65F-DD67-4634-819D-E0428B0F5B88}" dt="2020-05-26T07:00:30.994" v="721" actId="2696"/>
        <pc:sldMkLst>
          <pc:docMk/>
          <pc:sldMk cId="3811841745" sldId="347"/>
        </pc:sldMkLst>
      </pc:sldChg>
      <pc:sldChg chg="modSp">
        <pc:chgData name="Victor Awuor" userId="a9b32c9e-9fb9-4c93-b17c-244200004684" providerId="ADAL" clId="{1BE0C65F-DD67-4634-819D-E0428B0F5B88}" dt="2020-05-26T07:07:11.924" v="952" actId="14100"/>
        <pc:sldMkLst>
          <pc:docMk/>
          <pc:sldMk cId="3089633937" sldId="348"/>
        </pc:sldMkLst>
        <pc:spChg chg="mod">
          <ac:chgData name="Victor Awuor" userId="a9b32c9e-9fb9-4c93-b17c-244200004684" providerId="ADAL" clId="{1BE0C65F-DD67-4634-819D-E0428B0F5B88}" dt="2020-05-26T07:07:00.785" v="949" actId="1076"/>
          <ac:spMkLst>
            <pc:docMk/>
            <pc:sldMk cId="3089633937" sldId="348"/>
            <ac:spMk id="6" creationId="{3804B0A1-83A3-4449-AA2A-56CEC111C0C8}"/>
          </ac:spMkLst>
        </pc:spChg>
        <pc:spChg chg="mod">
          <ac:chgData name="Victor Awuor" userId="a9b32c9e-9fb9-4c93-b17c-244200004684" providerId="ADAL" clId="{1BE0C65F-DD67-4634-819D-E0428B0F5B88}" dt="2020-05-26T07:06:49.249" v="943" actId="6549"/>
          <ac:spMkLst>
            <pc:docMk/>
            <pc:sldMk cId="3089633937" sldId="348"/>
            <ac:spMk id="8" creationId="{05B9BE87-DE78-7448-8A04-879622BEB96A}"/>
          </ac:spMkLst>
        </pc:spChg>
        <pc:spChg chg="mod">
          <ac:chgData name="Victor Awuor" userId="a9b32c9e-9fb9-4c93-b17c-244200004684" providerId="ADAL" clId="{1BE0C65F-DD67-4634-819D-E0428B0F5B88}" dt="2020-05-26T07:07:11.924" v="952" actId="14100"/>
          <ac:spMkLst>
            <pc:docMk/>
            <pc:sldMk cId="3089633937" sldId="348"/>
            <ac:spMk id="9" creationId="{E66C05A6-E38B-7541-B436-89C972E657A9}"/>
          </ac:spMkLst>
        </pc:spChg>
        <pc:spChg chg="mod">
          <ac:chgData name="Victor Awuor" userId="a9b32c9e-9fb9-4c93-b17c-244200004684" providerId="ADAL" clId="{1BE0C65F-DD67-4634-819D-E0428B0F5B88}" dt="2020-05-26T07:06:55.114" v="947" actId="6549"/>
          <ac:spMkLst>
            <pc:docMk/>
            <pc:sldMk cId="3089633937" sldId="348"/>
            <ac:spMk id="11" creationId="{55FC44D7-AF04-2143-8875-03D6565986AA}"/>
          </ac:spMkLst>
        </pc:spChg>
        <pc:spChg chg="mod">
          <ac:chgData name="Victor Awuor" userId="a9b32c9e-9fb9-4c93-b17c-244200004684" providerId="ADAL" clId="{1BE0C65F-DD67-4634-819D-E0428B0F5B88}" dt="2020-05-26T07:06:40.106" v="925" actId="20577"/>
          <ac:spMkLst>
            <pc:docMk/>
            <pc:sldMk cId="3089633937" sldId="348"/>
            <ac:spMk id="13" creationId="{95BFCEA9-49EA-6644-8632-03AA9FB6AC1D}"/>
          </ac:spMkLst>
        </pc:spChg>
        <pc:spChg chg="mod">
          <ac:chgData name="Victor Awuor" userId="a9b32c9e-9fb9-4c93-b17c-244200004684" providerId="ADAL" clId="{1BE0C65F-DD67-4634-819D-E0428B0F5B88}" dt="2020-05-26T07:06:36.988" v="923" actId="20577"/>
          <ac:spMkLst>
            <pc:docMk/>
            <pc:sldMk cId="3089633937" sldId="348"/>
            <ac:spMk id="15" creationId="{A72FF35E-FF11-5A4F-89F5-F44D5B2E6DEF}"/>
          </ac:spMkLst>
        </pc:spChg>
      </pc:sldChg>
      <pc:sldChg chg="delSp modSp del">
        <pc:chgData name="Victor Awuor" userId="a9b32c9e-9fb9-4c93-b17c-244200004684" providerId="ADAL" clId="{1BE0C65F-DD67-4634-819D-E0428B0F5B88}" dt="2020-05-26T07:01:34.132" v="727" actId="2696"/>
        <pc:sldMkLst>
          <pc:docMk/>
          <pc:sldMk cId="555470896" sldId="349"/>
        </pc:sldMkLst>
        <pc:spChg chg="del mod">
          <ac:chgData name="Victor Awuor" userId="a9b32c9e-9fb9-4c93-b17c-244200004684" providerId="ADAL" clId="{1BE0C65F-DD67-4634-819D-E0428B0F5B88}" dt="2020-05-26T07:01:23.042" v="724"/>
          <ac:spMkLst>
            <pc:docMk/>
            <pc:sldMk cId="555470896" sldId="349"/>
            <ac:spMk id="9" creationId="{E66C05A6-E38B-7541-B436-89C972E657A9}"/>
          </ac:spMkLst>
        </pc:spChg>
      </pc:sldChg>
      <pc:sldChg chg="modSp">
        <pc:chgData name="Victor Awuor" userId="a9b32c9e-9fb9-4c93-b17c-244200004684" providerId="ADAL" clId="{1BE0C65F-DD67-4634-819D-E0428B0F5B88}" dt="2020-05-26T07:06:27.796" v="913" actId="20577"/>
        <pc:sldMkLst>
          <pc:docMk/>
          <pc:sldMk cId="3154181277" sldId="350"/>
        </pc:sldMkLst>
        <pc:spChg chg="mod">
          <ac:chgData name="Victor Awuor" userId="a9b32c9e-9fb9-4c93-b17c-244200004684" providerId="ADAL" clId="{1BE0C65F-DD67-4634-819D-E0428B0F5B88}" dt="2020-05-26T07:06:11.676" v="897" actId="6549"/>
          <ac:spMkLst>
            <pc:docMk/>
            <pc:sldMk cId="3154181277" sldId="350"/>
            <ac:spMk id="8" creationId="{05B9BE87-DE78-7448-8A04-879622BEB96A}"/>
          </ac:spMkLst>
        </pc:spChg>
        <pc:spChg chg="mod">
          <ac:chgData name="Victor Awuor" userId="a9b32c9e-9fb9-4c93-b17c-244200004684" providerId="ADAL" clId="{1BE0C65F-DD67-4634-819D-E0428B0F5B88}" dt="2020-05-26T07:06:02.800" v="879" actId="1076"/>
          <ac:spMkLst>
            <pc:docMk/>
            <pc:sldMk cId="3154181277" sldId="350"/>
            <ac:spMk id="9" creationId="{E66C05A6-E38B-7541-B436-89C972E657A9}"/>
          </ac:spMkLst>
        </pc:spChg>
        <pc:spChg chg="mod">
          <ac:chgData name="Victor Awuor" userId="a9b32c9e-9fb9-4c93-b17c-244200004684" providerId="ADAL" clId="{1BE0C65F-DD67-4634-819D-E0428B0F5B88}" dt="2020-05-26T07:06:17.636" v="901" actId="6549"/>
          <ac:spMkLst>
            <pc:docMk/>
            <pc:sldMk cId="3154181277" sldId="350"/>
            <ac:spMk id="11" creationId="{55FC44D7-AF04-2143-8875-03D6565986AA}"/>
          </ac:spMkLst>
        </pc:spChg>
        <pc:spChg chg="mod">
          <ac:chgData name="Victor Awuor" userId="a9b32c9e-9fb9-4c93-b17c-244200004684" providerId="ADAL" clId="{1BE0C65F-DD67-4634-819D-E0428B0F5B88}" dt="2020-05-26T07:06:27.796" v="913" actId="20577"/>
          <ac:spMkLst>
            <pc:docMk/>
            <pc:sldMk cId="3154181277" sldId="350"/>
            <ac:spMk id="13" creationId="{95BFCEA9-49EA-6644-8632-03AA9FB6AC1D}"/>
          </ac:spMkLst>
        </pc:spChg>
        <pc:spChg chg="mod">
          <ac:chgData name="Victor Awuor" userId="a9b32c9e-9fb9-4c93-b17c-244200004684" providerId="ADAL" clId="{1BE0C65F-DD67-4634-819D-E0428B0F5B88}" dt="2020-05-26T07:06:25.176" v="911" actId="20577"/>
          <ac:spMkLst>
            <pc:docMk/>
            <pc:sldMk cId="3154181277" sldId="350"/>
            <ac:spMk id="15" creationId="{A72FF35E-FF11-5A4F-89F5-F44D5B2E6DEF}"/>
          </ac:spMkLst>
        </pc:spChg>
      </pc:sldChg>
      <pc:sldChg chg="del">
        <pc:chgData name="Victor Awuor" userId="a9b32c9e-9fb9-4c93-b17c-244200004684" providerId="ADAL" clId="{1BE0C65F-DD67-4634-819D-E0428B0F5B88}" dt="2020-05-26T07:01:46.602" v="728" actId="2696"/>
        <pc:sldMkLst>
          <pc:docMk/>
          <pc:sldMk cId="635545389" sldId="351"/>
        </pc:sldMkLst>
      </pc:sldChg>
      <pc:sldChg chg="modSp">
        <pc:chgData name="Victor Awuor" userId="a9b32c9e-9fb9-4c93-b17c-244200004684" providerId="ADAL" clId="{1BE0C65F-DD67-4634-819D-E0428B0F5B88}" dt="2020-05-26T07:05:38.923" v="876" actId="20577"/>
        <pc:sldMkLst>
          <pc:docMk/>
          <pc:sldMk cId="1648393999" sldId="352"/>
        </pc:sldMkLst>
        <pc:spChg chg="mod">
          <ac:chgData name="Victor Awuor" userId="a9b32c9e-9fb9-4c93-b17c-244200004684" providerId="ADAL" clId="{1BE0C65F-DD67-4634-819D-E0428B0F5B88}" dt="2020-05-26T07:05:34.239" v="872" actId="20577"/>
          <ac:spMkLst>
            <pc:docMk/>
            <pc:sldMk cId="1648393999" sldId="352"/>
            <ac:spMk id="7" creationId="{755C508A-E8CF-114A-904A-065EF038D94E}"/>
          </ac:spMkLst>
        </pc:spChg>
        <pc:spChg chg="mod">
          <ac:chgData name="Victor Awuor" userId="a9b32c9e-9fb9-4c93-b17c-244200004684" providerId="ADAL" clId="{1BE0C65F-DD67-4634-819D-E0428B0F5B88}" dt="2020-05-26T07:05:15.310" v="821" actId="6549"/>
          <ac:spMkLst>
            <pc:docMk/>
            <pc:sldMk cId="1648393999" sldId="352"/>
            <ac:spMk id="8" creationId="{05B9BE87-DE78-7448-8A04-879622BEB96A}"/>
          </ac:spMkLst>
        </pc:spChg>
        <pc:spChg chg="mod">
          <ac:chgData name="Victor Awuor" userId="a9b32c9e-9fb9-4c93-b17c-244200004684" providerId="ADAL" clId="{1BE0C65F-DD67-4634-819D-E0428B0F5B88}" dt="2020-05-26T07:05:38.923" v="876" actId="20577"/>
          <ac:spMkLst>
            <pc:docMk/>
            <pc:sldMk cId="1648393999" sldId="352"/>
            <ac:spMk id="11" creationId="{55FC44D7-AF04-2143-8875-03D6565986AA}"/>
          </ac:spMkLst>
        </pc:spChg>
        <pc:spChg chg="mod">
          <ac:chgData name="Victor Awuor" userId="a9b32c9e-9fb9-4c93-b17c-244200004684" providerId="ADAL" clId="{1BE0C65F-DD67-4634-819D-E0428B0F5B88}" dt="2020-05-26T07:04:49.845" v="790" actId="20577"/>
          <ac:spMkLst>
            <pc:docMk/>
            <pc:sldMk cId="1648393999" sldId="352"/>
            <ac:spMk id="13" creationId="{95BFCEA9-49EA-6644-8632-03AA9FB6AC1D}"/>
          </ac:spMkLst>
        </pc:spChg>
        <pc:spChg chg="mod">
          <ac:chgData name="Victor Awuor" userId="a9b32c9e-9fb9-4c93-b17c-244200004684" providerId="ADAL" clId="{1BE0C65F-DD67-4634-819D-E0428B0F5B88}" dt="2020-05-26T07:05:04.322" v="803" actId="20577"/>
          <ac:spMkLst>
            <pc:docMk/>
            <pc:sldMk cId="1648393999" sldId="352"/>
            <ac:spMk id="15" creationId="{A72FF35E-FF11-5A4F-89F5-F44D5B2E6DEF}"/>
          </ac:spMkLst>
        </pc:spChg>
      </pc:sldChg>
      <pc:sldChg chg="modSp del">
        <pc:chgData name="Victor Awuor" userId="a9b32c9e-9fb9-4c93-b17c-244200004684" providerId="ADAL" clId="{1BE0C65F-DD67-4634-819D-E0428B0F5B88}" dt="2020-05-26T07:04:34.885" v="787" actId="2696"/>
        <pc:sldMkLst>
          <pc:docMk/>
          <pc:sldMk cId="1517128768" sldId="353"/>
        </pc:sldMkLst>
        <pc:spChg chg="mod">
          <ac:chgData name="Victor Awuor" userId="a9b32c9e-9fb9-4c93-b17c-244200004684" providerId="ADAL" clId="{1BE0C65F-DD67-4634-819D-E0428B0F5B88}" dt="2020-05-26T07:04:17.281" v="786" actId="1076"/>
          <ac:spMkLst>
            <pc:docMk/>
            <pc:sldMk cId="1517128768" sldId="353"/>
            <ac:spMk id="6" creationId="{3804B0A1-83A3-4449-AA2A-56CEC111C0C8}"/>
          </ac:spMkLst>
        </pc:spChg>
        <pc:spChg chg="mod">
          <ac:chgData name="Victor Awuor" userId="a9b32c9e-9fb9-4c93-b17c-244200004684" providerId="ADAL" clId="{1BE0C65F-DD67-4634-819D-E0428B0F5B88}" dt="2020-05-26T07:04:03.405" v="780" actId="6549"/>
          <ac:spMkLst>
            <pc:docMk/>
            <pc:sldMk cId="1517128768" sldId="353"/>
            <ac:spMk id="8" creationId="{05B9BE87-DE78-7448-8A04-879622BEB96A}"/>
          </ac:spMkLst>
        </pc:spChg>
        <pc:spChg chg="mod">
          <ac:chgData name="Victor Awuor" userId="a9b32c9e-9fb9-4c93-b17c-244200004684" providerId="ADAL" clId="{1BE0C65F-DD67-4634-819D-E0428B0F5B88}" dt="2020-05-26T07:04:09.037" v="784" actId="6549"/>
          <ac:spMkLst>
            <pc:docMk/>
            <pc:sldMk cId="1517128768" sldId="353"/>
            <ac:spMk id="11" creationId="{55FC44D7-AF04-2143-8875-03D6565986AA}"/>
          </ac:spMkLst>
        </pc:spChg>
      </pc:sldChg>
      <pc:sldChg chg="modSp del">
        <pc:chgData name="Victor Awuor" userId="a9b32c9e-9fb9-4c93-b17c-244200004684" providerId="ADAL" clId="{1BE0C65F-DD67-4634-819D-E0428B0F5B88}" dt="2020-05-26T07:04:44.568" v="788" actId="2696"/>
        <pc:sldMkLst>
          <pc:docMk/>
          <pc:sldMk cId="3528176502" sldId="354"/>
        </pc:sldMkLst>
        <pc:spChg chg="mod">
          <ac:chgData name="Victor Awuor" userId="a9b32c9e-9fb9-4c93-b17c-244200004684" providerId="ADAL" clId="{1BE0C65F-DD67-4634-819D-E0428B0F5B88}" dt="2020-05-26T07:03:44.148" v="758" actId="6549"/>
          <ac:spMkLst>
            <pc:docMk/>
            <pc:sldMk cId="3528176502" sldId="354"/>
            <ac:spMk id="8" creationId="{05B9BE87-DE78-7448-8A04-879622BEB96A}"/>
          </ac:spMkLst>
        </pc:spChg>
        <pc:spChg chg="mod">
          <ac:chgData name="Victor Awuor" userId="a9b32c9e-9fb9-4c93-b17c-244200004684" providerId="ADAL" clId="{1BE0C65F-DD67-4634-819D-E0428B0F5B88}" dt="2020-05-26T07:03:50" v="762" actId="6549"/>
          <ac:spMkLst>
            <pc:docMk/>
            <pc:sldMk cId="3528176502" sldId="354"/>
            <ac:spMk id="11" creationId="{55FC44D7-AF04-2143-8875-03D6565986AA}"/>
          </ac:spMkLst>
        </pc:spChg>
        <pc:spChg chg="mod">
          <ac:chgData name="Victor Awuor" userId="a9b32c9e-9fb9-4c93-b17c-244200004684" providerId="ADAL" clId="{1BE0C65F-DD67-4634-819D-E0428B0F5B88}" dt="2020-05-26T07:03:27.369" v="730" actId="20577"/>
          <ac:spMkLst>
            <pc:docMk/>
            <pc:sldMk cId="3528176502" sldId="354"/>
            <ac:spMk id="13" creationId="{95BFCEA9-49EA-6644-8632-03AA9FB6AC1D}"/>
          </ac:spMkLst>
        </pc:spChg>
        <pc:spChg chg="mod">
          <ac:chgData name="Victor Awuor" userId="a9b32c9e-9fb9-4c93-b17c-244200004684" providerId="ADAL" clId="{1BE0C65F-DD67-4634-819D-E0428B0F5B88}" dt="2020-05-26T07:03:33.694" v="740" actId="20577"/>
          <ac:spMkLst>
            <pc:docMk/>
            <pc:sldMk cId="3528176502" sldId="354"/>
            <ac:spMk id="15" creationId="{A72FF35E-FF11-5A4F-89F5-F44D5B2E6DEF}"/>
          </ac:spMkLst>
        </pc:spChg>
      </pc:sldChg>
      <pc:sldChg chg="del">
        <pc:chgData name="Victor Awuor" userId="a9b32c9e-9fb9-4c93-b17c-244200004684" providerId="ADAL" clId="{1BE0C65F-DD67-4634-819D-E0428B0F5B88}" dt="2020-05-25T12:20:59.237" v="0" actId="2696"/>
        <pc:sldMkLst>
          <pc:docMk/>
          <pc:sldMk cId="1040348275"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3FB22-5C20-D349-B1C1-24FB09A9A53B}" type="datetimeFigureOut">
              <a:rPr lang="en-US" smtClean="0"/>
              <a:t>5/26/2020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AA4DB-C2BB-584B-8F39-0A058EF85D62}" type="slidenum">
              <a:rPr lang="en-US" smtClean="0"/>
              <a:t>‹#›</a:t>
            </a:fld>
            <a:endParaRPr lang="en-US"/>
          </a:p>
        </p:txBody>
      </p:sp>
    </p:spTree>
    <p:extLst>
      <p:ext uri="{BB962C8B-B14F-4D97-AF65-F5344CB8AC3E}">
        <p14:creationId xmlns:p14="http://schemas.microsoft.com/office/powerpoint/2010/main" val="38426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407291-4F83-A044-A5E8-C12F5BFE124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312942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07291-4F83-A044-A5E8-C12F5BFE124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29799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07291-4F83-A044-A5E8-C12F5BFE124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378167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07291-4F83-A044-A5E8-C12F5BFE124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28613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407291-4F83-A044-A5E8-C12F5BFE124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24170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407291-4F83-A044-A5E8-C12F5BFE1241}"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400494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407291-4F83-A044-A5E8-C12F5BFE1241}" type="datetimeFigureOut">
              <a:rPr lang="en-US" smtClean="0"/>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61239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407291-4F83-A044-A5E8-C12F5BFE1241}" type="datetimeFigureOut">
              <a:rPr lang="en-US" smtClean="0"/>
              <a:t>5/26/2020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342479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07291-4F83-A044-A5E8-C12F5BFE1241}" type="datetimeFigureOut">
              <a:rPr lang="en-US" smtClean="0"/>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158917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07291-4F83-A044-A5E8-C12F5BFE1241}"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66333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07291-4F83-A044-A5E8-C12F5BFE1241}"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8AB5A-52A0-D444-AE35-FC9BF9A8204F}" type="slidenum">
              <a:rPr lang="en-US" smtClean="0"/>
              <a:t>‹#›</a:t>
            </a:fld>
            <a:endParaRPr lang="en-US"/>
          </a:p>
        </p:txBody>
      </p:sp>
    </p:spTree>
    <p:extLst>
      <p:ext uri="{BB962C8B-B14F-4D97-AF65-F5344CB8AC3E}">
        <p14:creationId xmlns:p14="http://schemas.microsoft.com/office/powerpoint/2010/main" val="260688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07291-4F83-A044-A5E8-C12F5BFE1241}" type="datetimeFigureOut">
              <a:rPr lang="en-US" smtClean="0"/>
              <a:t>5/26/2020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8AB5A-52A0-D444-AE35-FC9BF9A8204F}" type="slidenum">
              <a:rPr lang="en-US" smtClean="0"/>
              <a:t>‹#›</a:t>
            </a:fld>
            <a:endParaRPr lang="en-US"/>
          </a:p>
        </p:txBody>
      </p:sp>
    </p:spTree>
    <p:extLst>
      <p:ext uri="{BB962C8B-B14F-4D97-AF65-F5344CB8AC3E}">
        <p14:creationId xmlns:p14="http://schemas.microsoft.com/office/powerpoint/2010/main" val="1255463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B838F2-655C-4BD6-9C11-1D549B1B5847}"/>
              </a:ext>
            </a:extLst>
          </p:cNvPr>
          <p:cNvSpPr/>
          <p:nvPr/>
        </p:nvSpPr>
        <p:spPr>
          <a:xfrm>
            <a:off x="3966587" y="79060"/>
            <a:ext cx="5004895" cy="923330"/>
          </a:xfrm>
          <a:prstGeom prst="rect">
            <a:avLst/>
          </a:prstGeom>
        </p:spPr>
        <p:txBody>
          <a:bodyPr wrap="none">
            <a:spAutoFit/>
          </a:bodyPr>
          <a:lstStyle/>
          <a:p>
            <a:pPr algn="ctr"/>
            <a:r>
              <a:rPr lang="en-US" sz="5400" b="1" dirty="0">
                <a:solidFill>
                  <a:schemeClr val="bg1"/>
                </a:solidFill>
                <a:latin typeface="Century Gothic" charset="0"/>
                <a:ea typeface="Century Gothic" charset="0"/>
                <a:cs typeface="Century Gothic" charset="0"/>
              </a:rPr>
              <a:t>Capture cards</a:t>
            </a:r>
          </a:p>
        </p:txBody>
      </p:sp>
      <p:pic>
        <p:nvPicPr>
          <p:cNvPr id="3" name="Google Shape;449;p84">
            <a:extLst>
              <a:ext uri="{FF2B5EF4-FFF2-40B4-BE49-F238E27FC236}">
                <a16:creationId xmlns:a16="http://schemas.microsoft.com/office/drawing/2014/main" id="{DB78515F-D2D8-4169-8801-9DF29864B82F}"/>
              </a:ext>
            </a:extLst>
          </p:cNvPr>
          <p:cNvPicPr preferRelativeResize="0"/>
          <p:nvPr/>
        </p:nvPicPr>
        <p:blipFill rotWithShape="1">
          <a:blip r:embed="rId2">
            <a:alphaModFix/>
          </a:blip>
          <a:srcRect/>
          <a:stretch/>
        </p:blipFill>
        <p:spPr>
          <a:xfrm>
            <a:off x="8087936" y="5565221"/>
            <a:ext cx="1213719" cy="1213719"/>
          </a:xfrm>
          <a:prstGeom prst="rect">
            <a:avLst/>
          </a:prstGeom>
          <a:noFill/>
          <a:ln>
            <a:noFill/>
          </a:ln>
        </p:spPr>
      </p:pic>
      <p:sp>
        <p:nvSpPr>
          <p:cNvPr id="5" name="TextBox 4">
            <a:extLst>
              <a:ext uri="{FF2B5EF4-FFF2-40B4-BE49-F238E27FC236}">
                <a16:creationId xmlns:a16="http://schemas.microsoft.com/office/drawing/2014/main" id="{7FAED9C1-33B2-4780-8CAD-0B4E0A15AE96}"/>
              </a:ext>
            </a:extLst>
          </p:cNvPr>
          <p:cNvSpPr txBox="1"/>
          <p:nvPr/>
        </p:nvSpPr>
        <p:spPr>
          <a:xfrm>
            <a:off x="3938535" y="3701464"/>
            <a:ext cx="5179623" cy="523220"/>
          </a:xfrm>
          <a:prstGeom prst="rect">
            <a:avLst/>
          </a:prstGeom>
          <a:noFill/>
        </p:spPr>
        <p:txBody>
          <a:bodyPr wrap="none" rtlCol="0">
            <a:spAutoFit/>
          </a:bodyPr>
          <a:lstStyle/>
          <a:p>
            <a:r>
              <a:rPr lang="en-US" sz="1400" b="1" dirty="0" err="1">
                <a:solidFill>
                  <a:schemeClr val="bg1"/>
                </a:solidFill>
                <a:latin typeface="Century Gothic" charset="0"/>
                <a:ea typeface="Century Gothic" charset="0"/>
                <a:cs typeface="Century Gothic" charset="0"/>
              </a:rPr>
              <a:t>Concepta</a:t>
            </a:r>
            <a:r>
              <a:rPr lang="en-US" sz="1400" b="1" dirty="0">
                <a:solidFill>
                  <a:schemeClr val="bg1"/>
                </a:solidFill>
                <a:latin typeface="Century Gothic" charset="0"/>
                <a:ea typeface="Century Gothic" charset="0"/>
                <a:cs typeface="Century Gothic" charset="0"/>
              </a:rPr>
              <a:t>, a 37-year-old informal trader (blue face mask)</a:t>
            </a:r>
          </a:p>
          <a:p>
            <a:r>
              <a:rPr lang="en-US" sz="1400" b="1" dirty="0">
                <a:solidFill>
                  <a:schemeClr val="bg1"/>
                </a:solidFill>
                <a:latin typeface="Century Gothic" charset="0"/>
                <a:ea typeface="Century Gothic" charset="0"/>
                <a:cs typeface="Century Gothic" charset="0"/>
              </a:rPr>
              <a:t>attending to her client at her grocery store in </a:t>
            </a:r>
            <a:r>
              <a:rPr lang="en-US" sz="1400" b="1" dirty="0" err="1">
                <a:solidFill>
                  <a:schemeClr val="bg1"/>
                </a:solidFill>
                <a:latin typeface="Century Gothic" charset="0"/>
                <a:ea typeface="Century Gothic" charset="0"/>
                <a:cs typeface="Century Gothic" charset="0"/>
              </a:rPr>
              <a:t>Mukuru</a:t>
            </a:r>
            <a:r>
              <a:rPr lang="en-US" sz="1400" b="1" dirty="0">
                <a:solidFill>
                  <a:schemeClr val="bg1"/>
                </a:solidFill>
                <a:latin typeface="Century Gothic" charset="0"/>
                <a:ea typeface="Century Gothic" charset="0"/>
                <a:cs typeface="Century Gothic" charset="0"/>
              </a:rPr>
              <a:t>.</a:t>
            </a:r>
          </a:p>
        </p:txBody>
      </p:sp>
      <p:pic>
        <p:nvPicPr>
          <p:cNvPr id="7" name="Picture 6" descr="A person sitting at a fruit stand&#10;&#10;Description automatically generated">
            <a:extLst>
              <a:ext uri="{FF2B5EF4-FFF2-40B4-BE49-F238E27FC236}">
                <a16:creationId xmlns:a16="http://schemas.microsoft.com/office/drawing/2014/main" id="{D7685BA5-E9B3-4112-83FF-DD2DB637D65D}"/>
              </a:ext>
            </a:extLst>
          </p:cNvPr>
          <p:cNvPicPr>
            <a:picLocks noChangeAspect="1"/>
          </p:cNvPicPr>
          <p:nvPr/>
        </p:nvPicPr>
        <p:blipFill>
          <a:blip r:embed="rId3"/>
          <a:stretch>
            <a:fillRect/>
          </a:stretch>
        </p:blipFill>
        <p:spPr>
          <a:xfrm>
            <a:off x="0" y="0"/>
            <a:ext cx="3857625" cy="6858000"/>
          </a:xfrm>
          <a:prstGeom prst="rect">
            <a:avLst/>
          </a:prstGeom>
        </p:spPr>
      </p:pic>
    </p:spTree>
    <p:extLst>
      <p:ext uri="{BB962C8B-B14F-4D97-AF65-F5344CB8AC3E}">
        <p14:creationId xmlns:p14="http://schemas.microsoft.com/office/powerpoint/2010/main" val="118299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Possibilities for generating income through waste. </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32818" y="1552866"/>
            <a:ext cx="5565913" cy="3970318"/>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“In my opinion, I think the waste can generate money, there is nothing that cannot generate money. An example is the people who collect waste from our plots, they charge us 20 shillings every Sunday and that’s money. When these people got used to collect the waste for free, the habit stuck. I have observed that sometimes when I have so much waste from vegetables that have overstayed, the guy who collects the waste sympathizes with me and offers me little money like 10 shillings. I think we can come to an understanding with the person who rears pigs or cattle to pay a certain amount of money for a certain amount of waste.”</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400907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Reduced returns means </a:t>
            </a:r>
            <a:r>
              <a:rPr lang="en-US" b="1" i="1" dirty="0" err="1">
                <a:solidFill>
                  <a:srgbClr val="00B0F0"/>
                </a:solidFill>
              </a:rPr>
              <a:t>Concepta</a:t>
            </a:r>
            <a:r>
              <a:rPr lang="en-US" b="1" i="1" dirty="0">
                <a:solidFill>
                  <a:srgbClr val="00B0F0"/>
                </a:solidFill>
              </a:rPr>
              <a:t> can only buy what she can afford. This is usually what she can carry on her own. This also means loss of livelihood for loaders.</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37321" y="2325516"/>
            <a:ext cx="5565914" cy="1754326"/>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“Nowadays I don’t have to hire a loader (</a:t>
            </a:r>
            <a:r>
              <a:rPr lang="en-US" b="1" i="1" dirty="0" err="1">
                <a:solidFill>
                  <a:schemeClr val="bg1">
                    <a:lumMod val="65000"/>
                  </a:schemeClr>
                </a:solidFill>
                <a:latin typeface="Century Gothic" charset="0"/>
                <a:ea typeface="Century Gothic" charset="0"/>
                <a:cs typeface="Century Gothic" charset="0"/>
              </a:rPr>
              <a:t>mkokoteni</a:t>
            </a:r>
            <a:r>
              <a:rPr lang="en-US" b="1" i="1" dirty="0">
                <a:solidFill>
                  <a:schemeClr val="bg1">
                    <a:lumMod val="65000"/>
                  </a:schemeClr>
                </a:solidFill>
                <a:latin typeface="Century Gothic" charset="0"/>
                <a:ea typeface="Century Gothic" charset="0"/>
                <a:cs typeface="Century Gothic" charset="0"/>
              </a:rPr>
              <a:t>) to ferry my produce from the market to the matatu stage. Previously I could get someone and pay them </a:t>
            </a:r>
            <a:r>
              <a:rPr lang="en-US" b="1" i="1" dirty="0" err="1">
                <a:solidFill>
                  <a:schemeClr val="bg1">
                    <a:lumMod val="65000"/>
                  </a:schemeClr>
                </a:solidFill>
                <a:latin typeface="Century Gothic" charset="0"/>
                <a:ea typeface="Century Gothic" charset="0"/>
                <a:cs typeface="Century Gothic" charset="0"/>
              </a:rPr>
              <a:t>Kshs</a:t>
            </a:r>
            <a:r>
              <a:rPr lang="en-US" b="1" i="1" dirty="0">
                <a:solidFill>
                  <a:schemeClr val="bg1">
                    <a:lumMod val="65000"/>
                  </a:schemeClr>
                </a:solidFill>
                <a:latin typeface="Century Gothic" charset="0"/>
                <a:ea typeface="Century Gothic" charset="0"/>
                <a:cs typeface="Century Gothic" charset="0"/>
              </a:rPr>
              <a:t>. 50 to carry my luggage to the stage and </a:t>
            </a:r>
            <a:r>
              <a:rPr lang="en-US" b="1" i="1" dirty="0" err="1">
                <a:solidFill>
                  <a:schemeClr val="bg1">
                    <a:lumMod val="65000"/>
                  </a:schemeClr>
                </a:solidFill>
                <a:latin typeface="Century Gothic" charset="0"/>
                <a:ea typeface="Century Gothic" charset="0"/>
                <a:cs typeface="Century Gothic" charset="0"/>
              </a:rPr>
              <a:t>Kshs</a:t>
            </a:r>
            <a:r>
              <a:rPr lang="en-US" b="1" i="1" dirty="0">
                <a:solidFill>
                  <a:schemeClr val="bg1">
                    <a:lumMod val="65000"/>
                  </a:schemeClr>
                </a:solidFill>
                <a:latin typeface="Century Gothic" charset="0"/>
                <a:ea typeface="Century Gothic" charset="0"/>
                <a:cs typeface="Century Gothic" charset="0"/>
              </a:rPr>
              <a:t>. 100 from the stage in </a:t>
            </a:r>
            <a:r>
              <a:rPr lang="en-US" b="1" i="1" dirty="0" err="1">
                <a:solidFill>
                  <a:schemeClr val="bg1">
                    <a:lumMod val="65000"/>
                  </a:schemeClr>
                </a:solidFill>
                <a:latin typeface="Century Gothic" charset="0"/>
                <a:ea typeface="Century Gothic" charset="0"/>
                <a:cs typeface="Century Gothic" charset="0"/>
              </a:rPr>
              <a:t>Mukuru</a:t>
            </a:r>
            <a:r>
              <a:rPr lang="en-US" b="1" i="1" dirty="0">
                <a:solidFill>
                  <a:schemeClr val="bg1">
                    <a:lumMod val="65000"/>
                  </a:schemeClr>
                </a:solidFill>
                <a:latin typeface="Century Gothic" charset="0"/>
                <a:ea typeface="Century Gothic" charset="0"/>
                <a:cs typeface="Century Gothic" charset="0"/>
              </a:rPr>
              <a:t> to my kiosk.”</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069524"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endParaRPr lang="en-US" sz="1400" b="1" dirty="0">
              <a:latin typeface="Century Gothic" charset="0"/>
              <a:ea typeface="Century Gothic" charset="0"/>
              <a:cs typeface="Century Gothic" charset="0"/>
            </a:endParaRP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81378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The are other stakeholders who work in </a:t>
            </a:r>
            <a:r>
              <a:rPr lang="en-US" b="1" i="1" dirty="0" err="1">
                <a:solidFill>
                  <a:srgbClr val="00B0F0"/>
                </a:solidFill>
              </a:rPr>
              <a:t>Mukuru</a:t>
            </a:r>
            <a:r>
              <a:rPr lang="en-US" b="1" i="1" dirty="0">
                <a:solidFill>
                  <a:srgbClr val="00B0F0"/>
                </a:solidFill>
              </a:rPr>
              <a:t> but are not residents of </a:t>
            </a:r>
            <a:r>
              <a:rPr lang="en-US" b="1" i="1" dirty="0" err="1">
                <a:solidFill>
                  <a:srgbClr val="00B0F0"/>
                </a:solidFill>
              </a:rPr>
              <a:t>Mukuru</a:t>
            </a:r>
            <a:r>
              <a:rPr lang="en-US" b="1" i="1" dirty="0">
                <a:solidFill>
                  <a:srgbClr val="00B0F0"/>
                </a:solidFill>
              </a:rPr>
              <a:t> who prefer to buy from </a:t>
            </a:r>
            <a:r>
              <a:rPr lang="en-US" b="1" i="1" dirty="0" err="1">
                <a:solidFill>
                  <a:srgbClr val="00B0F0"/>
                </a:solidFill>
              </a:rPr>
              <a:t>Concepta</a:t>
            </a:r>
            <a:r>
              <a:rPr lang="en-US" b="1" i="1" dirty="0">
                <a:solidFill>
                  <a:srgbClr val="00B0F0"/>
                </a:solidFill>
              </a:rPr>
              <a:t> because of the affordable prices compared to where they live.</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47261" y="2445598"/>
            <a:ext cx="5565914" cy="1477328"/>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“Most of my clients are from </a:t>
            </a:r>
            <a:r>
              <a:rPr lang="en-US" b="1" i="1" dirty="0" err="1">
                <a:solidFill>
                  <a:schemeClr val="bg1">
                    <a:lumMod val="65000"/>
                  </a:schemeClr>
                </a:solidFill>
                <a:latin typeface="Century Gothic" charset="0"/>
                <a:ea typeface="Century Gothic" charset="0"/>
                <a:cs typeface="Century Gothic" charset="0"/>
              </a:rPr>
              <a:t>Mukuru</a:t>
            </a:r>
            <a:r>
              <a:rPr lang="en-US" b="1" i="1" dirty="0">
                <a:solidFill>
                  <a:schemeClr val="bg1">
                    <a:lumMod val="65000"/>
                  </a:schemeClr>
                </a:solidFill>
                <a:latin typeface="Century Gothic" charset="0"/>
                <a:ea typeface="Century Gothic" charset="0"/>
                <a:cs typeface="Century Gothic" charset="0"/>
              </a:rPr>
              <a:t>. I also have clients from the nearby hospital (MMM), the doctors who prefer the indigenous vegetables. I also had teachers place orders before the schools were shut down due to the pandemic.” </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069524"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endParaRPr lang="en-US" sz="1400" b="1" dirty="0">
              <a:latin typeface="Century Gothic" charset="0"/>
              <a:ea typeface="Century Gothic" charset="0"/>
              <a:cs typeface="Century Gothic" charset="0"/>
            </a:endParaRP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214746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Hospitals, schools provide an additional client base for traders like </a:t>
            </a:r>
            <a:r>
              <a:rPr lang="en-US" b="1" i="1" dirty="0" err="1">
                <a:solidFill>
                  <a:srgbClr val="00B0F0"/>
                </a:solidFill>
              </a:rPr>
              <a:t>Concepta</a:t>
            </a:r>
            <a:r>
              <a:rPr lang="en-US" b="1" i="1" dirty="0">
                <a:solidFill>
                  <a:srgbClr val="00B0F0"/>
                </a:solidFill>
              </a:rPr>
              <a:t>.</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37321" y="2168245"/>
            <a:ext cx="5565914" cy="2585323"/>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“Most of my clients are from </a:t>
            </a:r>
            <a:r>
              <a:rPr lang="en-US" b="1" i="1" dirty="0" err="1">
                <a:solidFill>
                  <a:schemeClr val="bg1">
                    <a:lumMod val="65000"/>
                  </a:schemeClr>
                </a:solidFill>
                <a:latin typeface="Century Gothic" charset="0"/>
                <a:ea typeface="Century Gothic" charset="0"/>
                <a:cs typeface="Century Gothic" charset="0"/>
              </a:rPr>
              <a:t>Mukuru</a:t>
            </a:r>
            <a:r>
              <a:rPr lang="en-US" b="1" i="1" dirty="0">
                <a:solidFill>
                  <a:schemeClr val="bg1">
                    <a:lumMod val="65000"/>
                  </a:schemeClr>
                </a:solidFill>
                <a:latin typeface="Century Gothic" charset="0"/>
                <a:ea typeface="Century Gothic" charset="0"/>
                <a:cs typeface="Century Gothic" charset="0"/>
              </a:rPr>
              <a:t>, who ask me to chop kales worth 10, tomatoes at 5 and sometimes they send their children. The proposed platform could better serve big establishments like hospitals, schools who place orders in bulk, such as fruits. I get orders to take kales to a school twice a week. So I chop it and take it to them.”</a:t>
            </a:r>
          </a:p>
          <a:p>
            <a:pPr algn="ctr"/>
            <a:endParaRPr lang="en-US" dirty="0">
              <a:solidFill>
                <a:schemeClr val="bg1">
                  <a:lumMod val="65000"/>
                </a:schemeClr>
              </a:solidFill>
              <a:latin typeface="Century Gothic" charset="0"/>
              <a:ea typeface="Century Gothic" charset="0"/>
              <a:cs typeface="Century Gothic" charset="0"/>
            </a:endParaRP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069524"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endParaRPr lang="en-US" sz="1400" b="1" dirty="0">
              <a:latin typeface="Century Gothic" charset="0"/>
              <a:ea typeface="Century Gothic" charset="0"/>
              <a:cs typeface="Century Gothic" charset="0"/>
            </a:endParaRP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24033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00B0F0"/>
              </a:solidFill>
            </a:endParaRPr>
          </a:p>
          <a:p>
            <a:pPr algn="ctr"/>
            <a:r>
              <a:rPr lang="en-US" b="1" i="1" dirty="0">
                <a:solidFill>
                  <a:srgbClr val="00B0F0"/>
                </a:solidFill>
              </a:rPr>
              <a:t>Having in mind the target clients or their various needs could inform how to tailor the platform to suit these needs.</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47261" y="2384928"/>
            <a:ext cx="5555974" cy="1754326"/>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“It will be difficult to get the platform to serve </a:t>
            </a:r>
            <a:r>
              <a:rPr lang="en-US" b="1" i="1" dirty="0" err="1">
                <a:solidFill>
                  <a:schemeClr val="bg1">
                    <a:lumMod val="65000"/>
                  </a:schemeClr>
                </a:solidFill>
                <a:latin typeface="Century Gothic" charset="0"/>
                <a:ea typeface="Century Gothic" charset="0"/>
                <a:cs typeface="Century Gothic" charset="0"/>
              </a:rPr>
              <a:t>Mukuru</a:t>
            </a:r>
            <a:r>
              <a:rPr lang="en-US" b="1" i="1" dirty="0">
                <a:solidFill>
                  <a:schemeClr val="bg1">
                    <a:lumMod val="65000"/>
                  </a:schemeClr>
                </a:solidFill>
                <a:latin typeface="Century Gothic" charset="0"/>
                <a:ea typeface="Century Gothic" charset="0"/>
                <a:cs typeface="Century Gothic" charset="0"/>
              </a:rPr>
              <a:t> residents. People here are used to fetching their produce for themselves in small quantities. Even during this curfew, some come and ask me to chop kales worth 10 so I do that while inside my store with them.” </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38909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00B0F0"/>
              </a:solidFill>
            </a:endParaRPr>
          </a:p>
          <a:p>
            <a:pPr algn="ctr"/>
            <a:r>
              <a:rPr lang="en-US" b="1" i="1" dirty="0">
                <a:solidFill>
                  <a:srgbClr val="00B0F0"/>
                </a:solidFill>
              </a:rPr>
              <a:t>Additional effort needs to go towards marketing the platform.</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384010" y="2115850"/>
            <a:ext cx="5565914" cy="2862322"/>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“I would be very happy to get additional clients who can buy produce at good prices but where and how will I get these other clients? The platform sounds like a good idea because one you have reduced my workload, secondly you have given me additional clients. With the platform, I am likely to increase my stock and expand my business. We can try test to see if it works.”</a:t>
            </a:r>
          </a:p>
          <a:p>
            <a:pPr algn="ctr"/>
            <a:endParaRPr lang="en-US" dirty="0">
              <a:solidFill>
                <a:schemeClr val="bg1">
                  <a:lumMod val="65000"/>
                </a:schemeClr>
              </a:solidFill>
              <a:latin typeface="Century Gothic" charset="0"/>
              <a:ea typeface="Century Gothic" charset="0"/>
              <a:cs typeface="Century Gothic" charset="0"/>
            </a:endParaRP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379939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How does the platform take care of small orders? Can the platform aggregate the orders per region, specific days? What quantities can </a:t>
            </a:r>
            <a:r>
              <a:rPr lang="en-US" b="1" i="1" dirty="0" err="1">
                <a:solidFill>
                  <a:srgbClr val="00B0F0"/>
                </a:solidFill>
              </a:rPr>
              <a:t>bodabodas</a:t>
            </a:r>
            <a:r>
              <a:rPr lang="en-US" b="1" i="1" dirty="0">
                <a:solidFill>
                  <a:srgbClr val="00B0F0"/>
                </a:solidFill>
              </a:rPr>
              <a:t> deliver at a go to ensure value for money for every delivery?</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47261" y="2202914"/>
            <a:ext cx="5555974" cy="1754326"/>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“When one offers to take your produce in large quantities to sell it on your behalf, that reduces my workload. I believe the client who orders through the platform will not order tomatoes worth 10, kales worth 5, he or she will order in large quantities.”</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328805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rgbClr val="00B0F0"/>
                </a:solidFill>
              </a:rPr>
              <a:t>Chamas</a:t>
            </a:r>
            <a:r>
              <a:rPr lang="en-US" b="1" i="1" dirty="0">
                <a:solidFill>
                  <a:srgbClr val="00B0F0"/>
                </a:solidFill>
              </a:rPr>
              <a:t> present an opportunity for traders like </a:t>
            </a:r>
            <a:r>
              <a:rPr lang="en-US" b="1" i="1" dirty="0" err="1">
                <a:solidFill>
                  <a:srgbClr val="00B0F0"/>
                </a:solidFill>
              </a:rPr>
              <a:t>Concepta</a:t>
            </a:r>
            <a:r>
              <a:rPr lang="en-US" b="1" i="1" dirty="0">
                <a:solidFill>
                  <a:srgbClr val="00B0F0"/>
                </a:solidFill>
              </a:rPr>
              <a:t> to grow their businesses and achieve their long-term ambitions.</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24221" y="1398049"/>
            <a:ext cx="5565914" cy="4247317"/>
          </a:xfrm>
          <a:prstGeom prst="rect">
            <a:avLst/>
          </a:prstGeom>
          <a:noFill/>
        </p:spPr>
        <p:txBody>
          <a:bodyPr wrap="square" rtlCol="0">
            <a:spAutoFit/>
          </a:bodyPr>
          <a:lstStyle/>
          <a:p>
            <a:pPr algn="ctr"/>
            <a:r>
              <a:rPr lang="en-US" b="1" dirty="0">
                <a:solidFill>
                  <a:schemeClr val="bg1">
                    <a:lumMod val="65000"/>
                  </a:schemeClr>
                </a:solidFill>
                <a:latin typeface="Century Gothic" charset="0"/>
                <a:ea typeface="Century Gothic" charset="0"/>
                <a:cs typeface="Century Gothic" charset="0"/>
              </a:rPr>
              <a:t>“</a:t>
            </a:r>
            <a:r>
              <a:rPr lang="en-US" b="1" i="1" dirty="0">
                <a:solidFill>
                  <a:schemeClr val="bg1">
                    <a:lumMod val="65000"/>
                  </a:schemeClr>
                </a:solidFill>
                <a:latin typeface="Century Gothic" charset="0"/>
                <a:ea typeface="Century Gothic" charset="0"/>
                <a:cs typeface="Century Gothic" charset="0"/>
              </a:rPr>
              <a:t>I don’t save in a bank but in a merry-go-round with other women. We give out money every day for the merry-go-round. Everyday we give out 200 and we are 50 members. This is a good amount of money for business people in the informal settlement. If I keep the money in the house, I am likely to spend it so it’s better off in the merry-go-round. When it’s my turn to receive the money, I deposit it in my M-</a:t>
            </a:r>
            <a:r>
              <a:rPr lang="en-US" b="1" i="1" dirty="0" err="1">
                <a:solidFill>
                  <a:schemeClr val="bg1">
                    <a:lumMod val="65000"/>
                  </a:schemeClr>
                </a:solidFill>
                <a:latin typeface="Century Gothic" charset="0"/>
                <a:ea typeface="Century Gothic" charset="0"/>
                <a:cs typeface="Century Gothic" charset="0"/>
              </a:rPr>
              <a:t>Pesa</a:t>
            </a:r>
            <a:r>
              <a:rPr lang="en-US" b="1" i="1" dirty="0">
                <a:solidFill>
                  <a:schemeClr val="bg1">
                    <a:lumMod val="65000"/>
                  </a:schemeClr>
                </a:solidFill>
                <a:latin typeface="Century Gothic" charset="0"/>
                <a:ea typeface="Century Gothic" charset="0"/>
                <a:cs typeface="Century Gothic" charset="0"/>
              </a:rPr>
              <a:t> account. Once there it serves many purposes for instance I have started a construction project in the countryside in </a:t>
            </a:r>
            <a:r>
              <a:rPr lang="en-US" b="1" i="1" dirty="0" err="1">
                <a:solidFill>
                  <a:schemeClr val="bg1">
                    <a:lumMod val="65000"/>
                  </a:schemeClr>
                </a:solidFill>
                <a:latin typeface="Century Gothic" charset="0"/>
                <a:ea typeface="Century Gothic" charset="0"/>
                <a:cs typeface="Century Gothic" charset="0"/>
              </a:rPr>
              <a:t>Kisii</a:t>
            </a:r>
            <a:r>
              <a:rPr lang="en-US" b="1" i="1" dirty="0">
                <a:solidFill>
                  <a:schemeClr val="bg1">
                    <a:lumMod val="65000"/>
                  </a:schemeClr>
                </a:solidFill>
                <a:latin typeface="Century Gothic" charset="0"/>
                <a:ea typeface="Century Gothic" charset="0"/>
                <a:cs typeface="Century Gothic" charset="0"/>
              </a:rPr>
              <a:t> and I have bought bags of cement. I am hoping my business thrives so that I can finish constructing my house. I have not lost hope.”</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441863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Safaricom’s mobile based loans come in handy for the ‘unbanked’ like </a:t>
            </a:r>
            <a:r>
              <a:rPr lang="en-US" b="1" i="1" dirty="0" err="1">
                <a:solidFill>
                  <a:srgbClr val="00B0F0"/>
                </a:solidFill>
              </a:rPr>
              <a:t>Concepta</a:t>
            </a:r>
            <a:r>
              <a:rPr lang="en-US" b="1" i="1" dirty="0">
                <a:solidFill>
                  <a:srgbClr val="00B0F0"/>
                </a:solidFill>
              </a:rPr>
              <a:t>.</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11120" y="1700822"/>
            <a:ext cx="5565914" cy="3139321"/>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“I have an account on M-</a:t>
            </a:r>
            <a:r>
              <a:rPr lang="en-US" b="1" i="1" dirty="0" err="1">
                <a:solidFill>
                  <a:schemeClr val="bg1">
                    <a:lumMod val="65000"/>
                  </a:schemeClr>
                </a:solidFill>
                <a:latin typeface="Century Gothic" charset="0"/>
                <a:ea typeface="Century Gothic" charset="0"/>
                <a:cs typeface="Century Gothic" charset="0"/>
              </a:rPr>
              <a:t>Shwari</a:t>
            </a:r>
            <a:r>
              <a:rPr lang="en-US" b="1" i="1" dirty="0">
                <a:solidFill>
                  <a:schemeClr val="bg1">
                    <a:lumMod val="65000"/>
                  </a:schemeClr>
                </a:solidFill>
                <a:latin typeface="Century Gothic" charset="0"/>
                <a:ea typeface="Century Gothic" charset="0"/>
                <a:cs typeface="Century Gothic" charset="0"/>
              </a:rPr>
              <a:t> so I get loans from M-</a:t>
            </a:r>
            <a:r>
              <a:rPr lang="en-US" b="1" i="1" dirty="0" err="1">
                <a:solidFill>
                  <a:schemeClr val="bg1">
                    <a:lumMod val="65000"/>
                  </a:schemeClr>
                </a:solidFill>
                <a:latin typeface="Century Gothic" charset="0"/>
                <a:ea typeface="Century Gothic" charset="0"/>
                <a:cs typeface="Century Gothic" charset="0"/>
              </a:rPr>
              <a:t>Shwari</a:t>
            </a:r>
            <a:r>
              <a:rPr lang="en-US" b="1" i="1" dirty="0">
                <a:solidFill>
                  <a:schemeClr val="bg1">
                    <a:lumMod val="65000"/>
                  </a:schemeClr>
                </a:solidFill>
                <a:latin typeface="Century Gothic" charset="0"/>
                <a:ea typeface="Century Gothic" charset="0"/>
                <a:cs typeface="Century Gothic" charset="0"/>
              </a:rPr>
              <a:t> and pay back. As a businessperson, you can’t survive without a place you can borrow a loan. You need a place where you can borrow money for an emergency and so M-</a:t>
            </a:r>
            <a:r>
              <a:rPr lang="en-US" b="1" i="1" dirty="0" err="1">
                <a:solidFill>
                  <a:schemeClr val="bg1">
                    <a:lumMod val="65000"/>
                  </a:schemeClr>
                </a:solidFill>
                <a:latin typeface="Century Gothic" charset="0"/>
                <a:ea typeface="Century Gothic" charset="0"/>
                <a:cs typeface="Century Gothic" charset="0"/>
              </a:rPr>
              <a:t>Shwari</a:t>
            </a:r>
            <a:r>
              <a:rPr lang="en-US" b="1" i="1" dirty="0">
                <a:solidFill>
                  <a:schemeClr val="bg1">
                    <a:lumMod val="65000"/>
                  </a:schemeClr>
                </a:solidFill>
                <a:latin typeface="Century Gothic" charset="0"/>
                <a:ea typeface="Century Gothic" charset="0"/>
                <a:cs typeface="Century Gothic" charset="0"/>
              </a:rPr>
              <a:t> has helped me on that front. I only borrow loans from M-</a:t>
            </a:r>
            <a:r>
              <a:rPr lang="en-US" b="1" i="1" dirty="0" err="1">
                <a:solidFill>
                  <a:schemeClr val="bg1">
                    <a:lumMod val="65000"/>
                  </a:schemeClr>
                </a:solidFill>
                <a:latin typeface="Century Gothic" charset="0"/>
                <a:ea typeface="Century Gothic" charset="0"/>
                <a:cs typeface="Century Gothic" charset="0"/>
              </a:rPr>
              <a:t>Shwari</a:t>
            </a:r>
            <a:r>
              <a:rPr lang="en-US" b="1" i="1" dirty="0">
                <a:solidFill>
                  <a:schemeClr val="bg1">
                    <a:lumMod val="65000"/>
                  </a:schemeClr>
                </a:solidFill>
                <a:latin typeface="Century Gothic" charset="0"/>
                <a:ea typeface="Century Gothic" charset="0"/>
                <a:cs typeface="Century Gothic" charset="0"/>
              </a:rPr>
              <a:t>. Currently I don’t have any loan since I borrow and repay promptly.” </a:t>
            </a:r>
          </a:p>
          <a:p>
            <a:pPr algn="ctr"/>
            <a:endParaRPr lang="en-US" dirty="0">
              <a:solidFill>
                <a:schemeClr val="bg1">
                  <a:lumMod val="65000"/>
                </a:schemeClr>
              </a:solidFill>
              <a:latin typeface="Century Gothic" charset="0"/>
              <a:ea typeface="Century Gothic" charset="0"/>
              <a:cs typeface="Century Gothic" charset="0"/>
            </a:endParaRPr>
          </a:p>
          <a:p>
            <a:pPr algn="ctr"/>
            <a:endParaRPr lang="en-US" dirty="0">
              <a:solidFill>
                <a:schemeClr val="bg1">
                  <a:lumMod val="65000"/>
                </a:schemeClr>
              </a:solidFill>
              <a:latin typeface="Century Gothic" charset="0"/>
              <a:ea typeface="Century Gothic" charset="0"/>
              <a:cs typeface="Century Gothic" charset="0"/>
            </a:endParaRP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069524"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endParaRPr lang="en-US" sz="1400" b="1" dirty="0">
              <a:latin typeface="Century Gothic" charset="0"/>
              <a:ea typeface="Century Gothic" charset="0"/>
              <a:cs typeface="Century Gothic" charset="0"/>
            </a:endParaRP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2091571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Affirmative action funds meant for women entrepreneurs offer low interest loans and are worth pursuing if the challenge of borrowing loans in a group(a requirement) is addressed. </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350568" y="1633018"/>
            <a:ext cx="5565913" cy="3139321"/>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“You need to be in a group to benefit from the Government loans. To be honest, many women have suffered as a result of these loans. There are women who disappear once the loans have been issued. It could be due to dwindling business fortunes which forces one to close a business. For instance, coronavirus has led to some businesses closing and people moving upcountry. This forces the rest to pay an additional amount to cover for those who went. This discouraged me from taking the loans.”</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28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069524"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endParaRPr lang="en-US" sz="1400" b="1" dirty="0">
              <a:latin typeface="Century Gothic" charset="0"/>
              <a:ea typeface="Century Gothic" charset="0"/>
              <a:cs typeface="Century Gothic" charset="0"/>
            </a:endParaRP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156013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The same scenario is likely to play out if </a:t>
            </a:r>
            <a:r>
              <a:rPr lang="en-US" b="1" i="1" dirty="0" err="1">
                <a:solidFill>
                  <a:srgbClr val="00B0F0"/>
                </a:solidFill>
              </a:rPr>
              <a:t>Concepta’s</a:t>
            </a:r>
            <a:r>
              <a:rPr lang="en-US" b="1" i="1" dirty="0">
                <a:solidFill>
                  <a:srgbClr val="00B0F0"/>
                </a:solidFill>
              </a:rPr>
              <a:t> children do not further their education and ultimately land stable jobs. </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37321" y="2666232"/>
            <a:ext cx="5565914" cy="1754326"/>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“My first born daughter cleared secondary school two years ago and is currently looking for work. She has studied short courses such as dressmaking, modelling. It’s just that there are no jobs.”</a:t>
            </a:r>
          </a:p>
          <a:p>
            <a:pPr algn="ctr"/>
            <a:r>
              <a:rPr lang="en-US" dirty="0">
                <a:solidFill>
                  <a:schemeClr val="bg1">
                    <a:lumMod val="65000"/>
                  </a:schemeClr>
                </a:solidFill>
                <a:latin typeface="Century Gothic" charset="0"/>
                <a:ea typeface="Century Gothic" charset="0"/>
                <a:cs typeface="Century Gothic" charset="0"/>
              </a:rPr>
              <a:t>.</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32908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00B0F0"/>
              </a:solidFill>
            </a:endParaRPr>
          </a:p>
          <a:p>
            <a:pPr algn="ctr"/>
            <a:r>
              <a:rPr lang="en-US" b="1" i="1" dirty="0" err="1">
                <a:solidFill>
                  <a:srgbClr val="00B0F0"/>
                </a:solidFill>
              </a:rPr>
              <a:t>Concepta’s</a:t>
            </a:r>
            <a:r>
              <a:rPr lang="en-US" b="1" i="1" dirty="0">
                <a:solidFill>
                  <a:srgbClr val="00B0F0"/>
                </a:solidFill>
              </a:rPr>
              <a:t> business plays a key role in meeting the household’s basic needs.</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47261" y="2325516"/>
            <a:ext cx="5555974" cy="1754326"/>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“The best thing this business has done for me is that it has enabled me to educate my daughter. When you get the merry go round you pay school fees. Even for my son since the dad got sick, I have been paying school fees. We can’t go hungry, I pay rent.”</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295951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00B0F0"/>
              </a:solidFill>
            </a:endParaRPr>
          </a:p>
          <a:p>
            <a:pPr algn="ctr"/>
            <a:r>
              <a:rPr lang="en-US" b="1" i="1" dirty="0">
                <a:solidFill>
                  <a:srgbClr val="00B0F0"/>
                </a:solidFill>
              </a:rPr>
              <a:t>Male champions like </a:t>
            </a:r>
            <a:r>
              <a:rPr lang="en-US" b="1" i="1" dirty="0" err="1">
                <a:solidFill>
                  <a:srgbClr val="00B0F0"/>
                </a:solidFill>
              </a:rPr>
              <a:t>Concepta’s</a:t>
            </a:r>
            <a:r>
              <a:rPr lang="en-US" b="1" i="1" dirty="0">
                <a:solidFill>
                  <a:srgbClr val="00B0F0"/>
                </a:solidFill>
              </a:rPr>
              <a:t> husband contribute a great deal in the success of the business.</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37321" y="2501936"/>
            <a:ext cx="5565914" cy="1200329"/>
          </a:xfrm>
          <a:prstGeom prst="rect">
            <a:avLst/>
          </a:prstGeom>
          <a:noFill/>
        </p:spPr>
        <p:txBody>
          <a:bodyPr wrap="square" rtlCol="0">
            <a:spAutoFit/>
          </a:bodyPr>
          <a:lstStyle/>
          <a:p>
            <a:pPr algn="ctr"/>
            <a:r>
              <a:rPr lang="en-US" b="1" dirty="0">
                <a:solidFill>
                  <a:schemeClr val="bg1">
                    <a:lumMod val="65000"/>
                  </a:schemeClr>
                </a:solidFill>
                <a:latin typeface="Century Gothic" charset="0"/>
                <a:ea typeface="Century Gothic" charset="0"/>
                <a:cs typeface="Century Gothic" charset="0"/>
              </a:rPr>
              <a:t>“</a:t>
            </a:r>
            <a:r>
              <a:rPr lang="en-US" b="1" i="1" dirty="0">
                <a:solidFill>
                  <a:schemeClr val="bg1">
                    <a:lumMod val="65000"/>
                  </a:schemeClr>
                </a:solidFill>
                <a:latin typeface="Century Gothic" charset="0"/>
                <a:ea typeface="Century Gothic" charset="0"/>
                <a:cs typeface="Century Gothic" charset="0"/>
              </a:rPr>
              <a:t>Before my husband got sick, he was very supportive. He was the one who encouraged and supported me to start this business when he was still working.”</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069524"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endParaRPr lang="en-US" sz="1400" b="1" dirty="0">
              <a:latin typeface="Century Gothic" charset="0"/>
              <a:ea typeface="Century Gothic" charset="0"/>
              <a:cs typeface="Century Gothic" charset="0"/>
            </a:endParaRP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349805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Worth investing into the experience of traders like </a:t>
            </a:r>
            <a:r>
              <a:rPr lang="en-US" b="1" i="1" dirty="0" err="1">
                <a:solidFill>
                  <a:srgbClr val="00B0F0"/>
                </a:solidFill>
              </a:rPr>
              <a:t>Concepta</a:t>
            </a:r>
            <a:r>
              <a:rPr lang="en-US" b="1" i="1" dirty="0">
                <a:solidFill>
                  <a:srgbClr val="00B0F0"/>
                </a:solidFill>
              </a:rPr>
              <a:t> who value self-employment.</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37321" y="2571275"/>
            <a:ext cx="5565914" cy="1477328"/>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“People like me have the urge to do business but we lack the means to expand our business. I don’t want to be employed. I am used to running my own business. I have never been employed since I came to Nairobi.”</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192730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B0F0"/>
              </a:solidFill>
            </a:endParaRPr>
          </a:p>
          <a:p>
            <a:pPr algn="ctr"/>
            <a:endParaRPr lang="en-US" b="1" i="1" dirty="0">
              <a:solidFill>
                <a:srgbClr val="00B0F0"/>
              </a:solidFill>
            </a:endParaRPr>
          </a:p>
          <a:p>
            <a:pPr algn="ctr"/>
            <a:r>
              <a:rPr lang="en-US" b="1" i="1" dirty="0">
                <a:solidFill>
                  <a:srgbClr val="00B0F0"/>
                </a:solidFill>
              </a:rPr>
              <a:t>With no medical insurance, a shock like this (medical operation) exhausts the family meagre savings. </a:t>
            </a:r>
            <a:r>
              <a:rPr lang="en-US" b="1" i="1" dirty="0" err="1">
                <a:solidFill>
                  <a:srgbClr val="00B0F0"/>
                </a:solidFill>
              </a:rPr>
              <a:t>Concepta</a:t>
            </a:r>
            <a:r>
              <a:rPr lang="en-US" b="1" i="1" dirty="0">
                <a:solidFill>
                  <a:srgbClr val="00B0F0"/>
                </a:solidFill>
              </a:rPr>
              <a:t> was forced to prioritize payment of the medical bills over higher education for her daughter.</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47261" y="2003707"/>
            <a:ext cx="5565914" cy="3416320"/>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“When my husband got sick (arthritis), we could not afford to take our daughter to a tertiary institution after clearing her secondary education. My husband is still recovering. He was supposed to be operated on both legs (hip joints) but this cannot be done at once. He has to wait for another year to have the second operation. Since my husband is still recuperating and cannot work, it is my business that is taking care of our household’s basic needs.”</a:t>
            </a:r>
          </a:p>
          <a:p>
            <a:pPr algn="ctr"/>
            <a:endParaRPr lang="en-US" b="1" i="1" dirty="0">
              <a:solidFill>
                <a:schemeClr val="bg1">
                  <a:lumMod val="65000"/>
                </a:schemeClr>
              </a:solidFill>
              <a:latin typeface="Century Gothic" charset="0"/>
              <a:ea typeface="Century Gothic" charset="0"/>
              <a:cs typeface="Century Gothic" charset="0"/>
            </a:endParaRPr>
          </a:p>
          <a:p>
            <a:pPr algn="ctr"/>
            <a:endParaRPr lang="en-US" dirty="0">
              <a:solidFill>
                <a:schemeClr val="bg1">
                  <a:lumMod val="65000"/>
                </a:schemeClr>
              </a:solidFill>
              <a:latin typeface="Century Gothic" charset="0"/>
              <a:ea typeface="Century Gothic" charset="0"/>
              <a:cs typeface="Century Gothic" charset="0"/>
            </a:endParaRP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144987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Illness and lack of a stable job means </a:t>
            </a:r>
            <a:r>
              <a:rPr lang="en-US" b="1" i="1" dirty="0" err="1">
                <a:solidFill>
                  <a:srgbClr val="00B0F0"/>
                </a:solidFill>
              </a:rPr>
              <a:t>Concepta’s</a:t>
            </a:r>
            <a:r>
              <a:rPr lang="en-US" b="1" i="1" dirty="0">
                <a:solidFill>
                  <a:srgbClr val="00B0F0"/>
                </a:solidFill>
              </a:rPr>
              <a:t> family depends solely on her business for survival.</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584775"/>
          </a:xfrm>
          <a:prstGeom prst="rect">
            <a:avLst/>
          </a:prstGeom>
        </p:spPr>
        <p:txBody>
          <a:bodyPr wrap="square">
            <a:spAutoFit/>
          </a:bodyPr>
          <a:lstStyle/>
          <a:p>
            <a:r>
              <a:rPr lang="en-GB" sz="1600" b="1" dirty="0">
                <a:latin typeface="Century Gothic" charset="0"/>
                <a:ea typeface="Century Gothic" charset="0"/>
                <a:cs typeface="Century Gothic" charset="0"/>
              </a:rPr>
              <a:t>Quote</a:t>
            </a:r>
          </a:p>
          <a:p>
            <a:endParaRPr lang="en-GB" sz="1600" dirty="0">
              <a:latin typeface="Century Gothic" charset="0"/>
              <a:ea typeface="Century Gothic" charset="0"/>
              <a:cs typeface="Century Gothic" charset="0"/>
            </a:endParaRPr>
          </a:p>
        </p:txBody>
      </p:sp>
      <p:sp>
        <p:nvSpPr>
          <p:cNvPr id="9" name="TextBox 8">
            <a:extLst>
              <a:ext uri="{FF2B5EF4-FFF2-40B4-BE49-F238E27FC236}">
                <a16:creationId xmlns:a16="http://schemas.microsoft.com/office/drawing/2014/main" id="{E66C05A6-E38B-7541-B436-89C972E657A9}"/>
              </a:ext>
            </a:extLst>
          </p:cNvPr>
          <p:cNvSpPr txBox="1"/>
          <p:nvPr/>
        </p:nvSpPr>
        <p:spPr>
          <a:xfrm>
            <a:off x="447260" y="2566433"/>
            <a:ext cx="5529773" cy="923330"/>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“Prior to the illness, my husband used to sell polythene papers. The ban on polythene by the Government forced him to look for odd jobs.”</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172282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Perceived safety ensured </a:t>
            </a:r>
            <a:r>
              <a:rPr lang="en-US" b="1" i="1" dirty="0" err="1">
                <a:solidFill>
                  <a:srgbClr val="00B0F0"/>
                </a:solidFill>
              </a:rPr>
              <a:t>Concepta’s</a:t>
            </a:r>
            <a:r>
              <a:rPr lang="en-US" b="1" i="1" dirty="0">
                <a:solidFill>
                  <a:srgbClr val="00B0F0"/>
                </a:solidFill>
              </a:rPr>
              <a:t> business thrived before the pandemic – location of the business matters for its success. The reduced operating hours have also impacted her business negatively. </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Quotes</a:t>
            </a:r>
          </a:p>
        </p:txBody>
      </p:sp>
      <p:sp>
        <p:nvSpPr>
          <p:cNvPr id="9" name="TextBox 8">
            <a:extLst>
              <a:ext uri="{FF2B5EF4-FFF2-40B4-BE49-F238E27FC236}">
                <a16:creationId xmlns:a16="http://schemas.microsoft.com/office/drawing/2014/main" id="{E66C05A6-E38B-7541-B436-89C972E657A9}"/>
              </a:ext>
            </a:extLst>
          </p:cNvPr>
          <p:cNvSpPr txBox="1"/>
          <p:nvPr/>
        </p:nvSpPr>
        <p:spPr>
          <a:xfrm>
            <a:off x="384009" y="1398049"/>
            <a:ext cx="5619225" cy="3970318"/>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“I used to keep my business open until 9:30pm to serve people who come home late from work. Since I don’t live far from here and my business is near the police post I could close late. The curfew occasioned by the coronavirus has affected my business. I have to close by 7pm. Also, I have been forced to reduce my stocks “</a:t>
            </a:r>
            <a:r>
              <a:rPr lang="en-US" b="1" i="1" dirty="0" err="1">
                <a:solidFill>
                  <a:schemeClr val="bg1">
                    <a:lumMod val="65000"/>
                  </a:schemeClr>
                </a:solidFill>
                <a:latin typeface="Century Gothic" charset="0"/>
                <a:ea typeface="Century Gothic" charset="0"/>
                <a:cs typeface="Century Gothic" charset="0"/>
              </a:rPr>
              <a:t>mboga</a:t>
            </a:r>
            <a:r>
              <a:rPr lang="en-US" b="1" i="1" dirty="0">
                <a:solidFill>
                  <a:schemeClr val="bg1">
                    <a:lumMod val="65000"/>
                  </a:schemeClr>
                </a:solidFill>
                <a:latin typeface="Century Gothic" charset="0"/>
                <a:ea typeface="Century Gothic" charset="0"/>
                <a:cs typeface="Century Gothic" charset="0"/>
              </a:rPr>
              <a:t> </a:t>
            </a:r>
            <a:r>
              <a:rPr lang="en-US" b="1" i="1" dirty="0" err="1">
                <a:solidFill>
                  <a:schemeClr val="bg1">
                    <a:lumMod val="65000"/>
                  </a:schemeClr>
                </a:solidFill>
                <a:latin typeface="Century Gothic" charset="0"/>
                <a:ea typeface="Century Gothic" charset="0"/>
                <a:cs typeface="Century Gothic" charset="0"/>
              </a:rPr>
              <a:t>nilipunguza</a:t>
            </a:r>
            <a:r>
              <a:rPr lang="en-US" b="1" i="1" dirty="0">
                <a:solidFill>
                  <a:schemeClr val="bg1">
                    <a:lumMod val="65000"/>
                  </a:schemeClr>
                </a:solidFill>
                <a:latin typeface="Century Gothic" charset="0"/>
                <a:ea typeface="Century Gothic" charset="0"/>
                <a:cs typeface="Century Gothic" charset="0"/>
              </a:rPr>
              <a:t> </a:t>
            </a:r>
            <a:r>
              <a:rPr lang="en-US" b="1" i="1" dirty="0" err="1">
                <a:solidFill>
                  <a:schemeClr val="bg1">
                    <a:lumMod val="65000"/>
                  </a:schemeClr>
                </a:solidFill>
                <a:latin typeface="Century Gothic" charset="0"/>
                <a:ea typeface="Century Gothic" charset="0"/>
                <a:cs typeface="Century Gothic" charset="0"/>
              </a:rPr>
              <a:t>kuleta</a:t>
            </a:r>
            <a:r>
              <a:rPr lang="en-US" b="1" i="1" dirty="0">
                <a:solidFill>
                  <a:schemeClr val="bg1">
                    <a:lumMod val="65000"/>
                  </a:schemeClr>
                </a:solidFill>
                <a:latin typeface="Century Gothic" charset="0"/>
                <a:ea typeface="Century Gothic" charset="0"/>
                <a:cs typeface="Century Gothic" charset="0"/>
              </a:rPr>
              <a:t>”. I used to buy vegetables worth 300 now I buy stock worth either 100 or 150 to ensure that it’s cleared but sometimes even this reduced stock spills over to the next day because of the reduced business operating hours.”</a:t>
            </a:r>
          </a:p>
          <a:p>
            <a:pPr algn="ctr"/>
            <a:endParaRPr lang="en-US" dirty="0">
              <a:solidFill>
                <a:schemeClr val="bg1">
                  <a:lumMod val="65000"/>
                </a:schemeClr>
              </a:solidFill>
              <a:latin typeface="Century Gothic" charset="0"/>
              <a:ea typeface="Century Gothic" charset="0"/>
              <a:cs typeface="Century Gothic" charset="0"/>
            </a:endParaRP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Insights</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119217"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r>
              <a:rPr lang="en-US" sz="1400" b="1" dirty="0">
                <a:latin typeface="Century Gothic" charset="0"/>
                <a:ea typeface="Century Gothic" charset="0"/>
                <a:cs typeface="Century Gothic" charset="0"/>
              </a:rPr>
              <a:t> </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265004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a:t>
            </a:r>
            <a:r>
              <a:rPr lang="en-US" b="1" i="1" dirty="0" err="1">
                <a:solidFill>
                  <a:srgbClr val="00B0F0"/>
                </a:solidFill>
              </a:rPr>
              <a:t>Concepta</a:t>
            </a:r>
            <a:r>
              <a:rPr lang="en-US" b="1" i="1" dirty="0">
                <a:solidFill>
                  <a:srgbClr val="00B0F0"/>
                </a:solidFill>
              </a:rPr>
              <a:t> was forced to reduce her stocks by almost half due to the challenges brought about by the pandemic</a:t>
            </a:r>
            <a:r>
              <a:rPr lang="en-US" dirty="0">
                <a:solidFill>
                  <a:srgbClr val="00B0F0"/>
                </a:solidFill>
              </a:rPr>
              <a:t>.”</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37321" y="2055570"/>
            <a:ext cx="5565914" cy="2031325"/>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“Previously, I could buy lunch and dinner and save 100 from the profits I made in a day. This is separate from the 1500 which was meant to buy produce. But currently I end up making sales worth 800 or 900. When you deduct expenses like milk, transport, I end up going to the market with either 600 or 700.”</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069524"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endParaRPr lang="en-US" sz="1400" b="1" dirty="0">
              <a:latin typeface="Century Gothic" charset="0"/>
              <a:ea typeface="Century Gothic" charset="0"/>
              <a:cs typeface="Century Gothic" charset="0"/>
            </a:endParaRP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43863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rgbClr val="00B0F0"/>
                </a:solidFill>
              </a:rPr>
              <a:t>Concepta’s</a:t>
            </a:r>
            <a:r>
              <a:rPr lang="en-US" b="1" i="1" dirty="0">
                <a:solidFill>
                  <a:srgbClr val="00B0F0"/>
                </a:solidFill>
              </a:rPr>
              <a:t> strategy of mitigating total food wastage as a result of the slowdown in business.</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47261" y="2464015"/>
            <a:ext cx="5565914" cy="1477328"/>
          </a:xfrm>
          <a:prstGeom prst="rect">
            <a:avLst/>
          </a:prstGeom>
          <a:noFill/>
        </p:spPr>
        <p:txBody>
          <a:bodyPr wrap="square" rtlCol="0">
            <a:spAutoFit/>
          </a:bodyPr>
          <a:lstStyle/>
          <a:p>
            <a:pPr algn="ctr"/>
            <a:r>
              <a:rPr lang="en-US" b="1" i="1" dirty="0">
                <a:solidFill>
                  <a:schemeClr val="bg1">
                    <a:lumMod val="65000"/>
                  </a:schemeClr>
                </a:solidFill>
                <a:latin typeface="Century Gothic" charset="0"/>
                <a:ea typeface="Century Gothic" charset="0"/>
                <a:cs typeface="Century Gothic" charset="0"/>
              </a:rPr>
              <a:t>“If the stock spills over, I position it at the back and the fresh ones at the front. This means that I have to go for fresh produce everyday so that when a client comes in, I offer her one from the previous day mixed with the fresh produce.”</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069524"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endParaRPr lang="en-US" sz="1400" b="1" dirty="0">
              <a:latin typeface="Century Gothic" charset="0"/>
              <a:ea typeface="Century Gothic" charset="0"/>
              <a:cs typeface="Century Gothic" charset="0"/>
            </a:endParaRP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247964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Most businesses along this road under construction have closed owing to their inaccessibility.</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Observation</a:t>
            </a: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25386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What</a:t>
            </a:r>
          </a:p>
          <a:p>
            <a:r>
              <a:rPr lang="en-US" sz="1400" b="1" dirty="0">
                <a:latin typeface="Century Gothic" charset="0"/>
                <a:ea typeface="Century Gothic" charset="0"/>
                <a:cs typeface="Century Gothic" charset="0"/>
              </a:rPr>
              <a:t>Feeder road</a:t>
            </a: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pic>
        <p:nvPicPr>
          <p:cNvPr id="3" name="Picture 2" descr="A picture containing outdoor, snow, building, covered&#10;&#10;Description automatically generated">
            <a:extLst>
              <a:ext uri="{FF2B5EF4-FFF2-40B4-BE49-F238E27FC236}">
                <a16:creationId xmlns:a16="http://schemas.microsoft.com/office/drawing/2014/main" id="{0F463252-7641-49A2-9D6B-462E9CECF448}"/>
              </a:ext>
            </a:extLst>
          </p:cNvPr>
          <p:cNvPicPr>
            <a:picLocks noChangeAspect="1"/>
          </p:cNvPicPr>
          <p:nvPr/>
        </p:nvPicPr>
        <p:blipFill>
          <a:blip r:embed="rId2"/>
          <a:stretch>
            <a:fillRect/>
          </a:stretch>
        </p:blipFill>
        <p:spPr>
          <a:xfrm>
            <a:off x="2020595" y="682474"/>
            <a:ext cx="3638386" cy="5150353"/>
          </a:xfrm>
          <a:prstGeom prst="rect">
            <a:avLst/>
          </a:prstGeom>
        </p:spPr>
      </p:pic>
    </p:spTree>
    <p:extLst>
      <p:ext uri="{BB962C8B-B14F-4D97-AF65-F5344CB8AC3E}">
        <p14:creationId xmlns:p14="http://schemas.microsoft.com/office/powerpoint/2010/main" val="312640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0AEF1-D187-7249-8C56-D1FE72A75C2A}"/>
              </a:ext>
            </a:extLst>
          </p:cNvPr>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5C508A-E8CF-114A-904A-065EF038D94E}"/>
              </a:ext>
            </a:extLst>
          </p:cNvPr>
          <p:cNvSpPr/>
          <p:nvPr/>
        </p:nvSpPr>
        <p:spPr>
          <a:xfrm>
            <a:off x="6124340" y="673123"/>
            <a:ext cx="2711547"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B0F0"/>
                </a:solidFill>
              </a:rPr>
              <a:t>With no convenient place to dump the waste, </a:t>
            </a:r>
            <a:r>
              <a:rPr lang="en-US" b="1" i="1" dirty="0" err="1">
                <a:solidFill>
                  <a:srgbClr val="00B0F0"/>
                </a:solidFill>
              </a:rPr>
              <a:t>Concepta</a:t>
            </a:r>
            <a:r>
              <a:rPr lang="en-US" b="1" i="1" dirty="0">
                <a:solidFill>
                  <a:srgbClr val="00B0F0"/>
                </a:solidFill>
              </a:rPr>
              <a:t> is forced to give it out for free. It is also costly to get someone to who can go dump the waste for you. </a:t>
            </a:r>
          </a:p>
        </p:txBody>
      </p:sp>
      <p:sp>
        <p:nvSpPr>
          <p:cNvPr id="18" name="Triangle 17">
            <a:extLst>
              <a:ext uri="{FF2B5EF4-FFF2-40B4-BE49-F238E27FC236}">
                <a16:creationId xmlns:a16="http://schemas.microsoft.com/office/drawing/2014/main" id="{7959784C-92C9-4B4A-9545-C867B4840038}"/>
              </a:ext>
            </a:extLst>
          </p:cNvPr>
          <p:cNvSpPr/>
          <p:nvPr/>
        </p:nvSpPr>
        <p:spPr>
          <a:xfrm rot="5400000">
            <a:off x="5946299" y="3010580"/>
            <a:ext cx="445670" cy="384199"/>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4B0A1-83A3-4449-AA2A-56CEC111C0C8}"/>
              </a:ext>
            </a:extLst>
          </p:cNvPr>
          <p:cNvSpPr/>
          <p:nvPr/>
        </p:nvSpPr>
        <p:spPr>
          <a:xfrm>
            <a:off x="437321" y="673123"/>
            <a:ext cx="5565914" cy="505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9BE87-DE78-7448-8A04-879622BEB96A}"/>
              </a:ext>
            </a:extLst>
          </p:cNvPr>
          <p:cNvSpPr/>
          <p:nvPr/>
        </p:nvSpPr>
        <p:spPr>
          <a:xfrm>
            <a:off x="527708" y="777700"/>
            <a:ext cx="5376135" cy="338554"/>
          </a:xfrm>
          <a:prstGeom prst="rect">
            <a:avLst/>
          </a:prstGeom>
        </p:spPr>
        <p:txBody>
          <a:bodyPr wrap="square">
            <a:spAutoFit/>
          </a:bodyPr>
          <a:lstStyle/>
          <a:p>
            <a:r>
              <a:rPr lang="en-GB" sz="1600" b="1" dirty="0">
                <a:latin typeface="Century Gothic" charset="0"/>
                <a:ea typeface="Century Gothic" charset="0"/>
                <a:cs typeface="Century Gothic" charset="0"/>
              </a:rPr>
              <a:t>Quote</a:t>
            </a:r>
          </a:p>
        </p:txBody>
      </p:sp>
      <p:sp>
        <p:nvSpPr>
          <p:cNvPr id="9" name="TextBox 8">
            <a:extLst>
              <a:ext uri="{FF2B5EF4-FFF2-40B4-BE49-F238E27FC236}">
                <a16:creationId xmlns:a16="http://schemas.microsoft.com/office/drawing/2014/main" id="{E66C05A6-E38B-7541-B436-89C972E657A9}"/>
              </a:ext>
            </a:extLst>
          </p:cNvPr>
          <p:cNvSpPr txBox="1"/>
          <p:nvPr/>
        </p:nvSpPr>
        <p:spPr>
          <a:xfrm>
            <a:off x="437321" y="2055570"/>
            <a:ext cx="5565914" cy="2585323"/>
          </a:xfrm>
          <a:prstGeom prst="rect">
            <a:avLst/>
          </a:prstGeom>
          <a:noFill/>
        </p:spPr>
        <p:txBody>
          <a:bodyPr wrap="square" rtlCol="0">
            <a:spAutoFit/>
          </a:bodyPr>
          <a:lstStyle/>
          <a:p>
            <a:pPr algn="ctr"/>
            <a:r>
              <a:rPr lang="en-US" b="1" dirty="0">
                <a:solidFill>
                  <a:schemeClr val="bg1">
                    <a:lumMod val="65000"/>
                  </a:schemeClr>
                </a:solidFill>
                <a:latin typeface="Century Gothic" charset="0"/>
                <a:ea typeface="Century Gothic" charset="0"/>
                <a:cs typeface="Century Gothic" charset="0"/>
              </a:rPr>
              <a:t>“</a:t>
            </a:r>
            <a:r>
              <a:rPr lang="en-US" b="1" i="1" dirty="0">
                <a:solidFill>
                  <a:schemeClr val="bg1">
                    <a:lumMod val="65000"/>
                  </a:schemeClr>
                </a:solidFill>
                <a:latin typeface="Century Gothic" charset="0"/>
                <a:ea typeface="Century Gothic" charset="0"/>
                <a:cs typeface="Century Gothic" charset="0"/>
              </a:rPr>
              <a:t>In the likely scenario the produce turns to waste, I give it out to a guy who rears pigs for free. I don’t charge them because it seems like they are used to getting the waste for free. Otherwise, you have to look for a place far from here to go dump the waste. During the dry season, vegetables don’t go bad quickly so this could be the time to sell waste.”</a:t>
            </a:r>
          </a:p>
          <a:p>
            <a:pPr algn="ctr"/>
            <a:endParaRPr lang="en-US" b="1" dirty="0">
              <a:solidFill>
                <a:schemeClr val="bg1">
                  <a:lumMod val="65000"/>
                </a:schemeClr>
              </a:solidFill>
              <a:latin typeface="Century Gothic" charset="0"/>
              <a:ea typeface="Century Gothic" charset="0"/>
              <a:cs typeface="Century Gothic" charset="0"/>
            </a:endParaRPr>
          </a:p>
        </p:txBody>
      </p:sp>
      <p:sp>
        <p:nvSpPr>
          <p:cNvPr id="11" name="Rectangle 10">
            <a:extLst>
              <a:ext uri="{FF2B5EF4-FFF2-40B4-BE49-F238E27FC236}">
                <a16:creationId xmlns:a16="http://schemas.microsoft.com/office/drawing/2014/main" id="{55FC44D7-AF04-2143-8875-03D6565986AA}"/>
              </a:ext>
            </a:extLst>
          </p:cNvPr>
          <p:cNvSpPr/>
          <p:nvPr/>
        </p:nvSpPr>
        <p:spPr>
          <a:xfrm>
            <a:off x="6221896" y="700732"/>
            <a:ext cx="2295938" cy="338554"/>
          </a:xfrm>
          <a:prstGeom prst="rect">
            <a:avLst/>
          </a:prstGeom>
        </p:spPr>
        <p:txBody>
          <a:bodyPr wrap="square">
            <a:spAutoFit/>
          </a:bodyPr>
          <a:lstStyle/>
          <a:p>
            <a:r>
              <a:rPr lang="en-GB" sz="1600" b="1" dirty="0">
                <a:latin typeface="Century Gothic" charset="0"/>
                <a:ea typeface="Century Gothic" charset="0"/>
                <a:cs typeface="Century Gothic" charset="0"/>
              </a:rPr>
              <a:t>Insight</a:t>
            </a:r>
            <a:endParaRPr lang="en-GB" sz="1600" dirty="0">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A85EF3CC-C7AD-EA42-9F08-ACEB5D2CDE36}"/>
              </a:ext>
            </a:extLst>
          </p:cNvPr>
          <p:cNvSpPr/>
          <p:nvPr/>
        </p:nvSpPr>
        <p:spPr>
          <a:xfrm>
            <a:off x="447261" y="5856272"/>
            <a:ext cx="8388626" cy="76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BFCEA9-49EA-6644-8632-03AA9FB6AC1D}"/>
              </a:ext>
            </a:extLst>
          </p:cNvPr>
          <p:cNvSpPr txBox="1"/>
          <p:nvPr/>
        </p:nvSpPr>
        <p:spPr>
          <a:xfrm>
            <a:off x="447261" y="5869273"/>
            <a:ext cx="1285929"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When</a:t>
            </a:r>
          </a:p>
          <a:p>
            <a:r>
              <a:rPr lang="en-US" sz="1400" b="1" dirty="0">
                <a:latin typeface="Century Gothic" charset="0"/>
                <a:ea typeface="Century Gothic" charset="0"/>
                <a:cs typeface="Century Gothic" charset="0"/>
              </a:rPr>
              <a:t>29 April 2020</a:t>
            </a:r>
          </a:p>
        </p:txBody>
      </p:sp>
      <p:sp>
        <p:nvSpPr>
          <p:cNvPr id="14" name="TextBox 13">
            <a:extLst>
              <a:ext uri="{FF2B5EF4-FFF2-40B4-BE49-F238E27FC236}">
                <a16:creationId xmlns:a16="http://schemas.microsoft.com/office/drawing/2014/main" id="{455CFF48-2438-2442-8FCA-C95C7CA93357}"/>
              </a:ext>
            </a:extLst>
          </p:cNvPr>
          <p:cNvSpPr txBox="1"/>
          <p:nvPr/>
        </p:nvSpPr>
        <p:spPr>
          <a:xfrm>
            <a:off x="2763988" y="5869273"/>
            <a:ext cx="1936749" cy="954107"/>
          </a:xfrm>
          <a:prstGeom prst="rect">
            <a:avLst/>
          </a:prstGeom>
          <a:noFill/>
        </p:spPr>
        <p:txBody>
          <a:bodyPr wrap="none" rtlCol="0">
            <a:spAutoFit/>
          </a:bodyPr>
          <a:lstStyle/>
          <a:p>
            <a:r>
              <a:rPr lang="en-US" sz="1400" b="1" dirty="0">
                <a:latin typeface="Century Gothic" charset="0"/>
                <a:ea typeface="Century Gothic" charset="0"/>
                <a:cs typeface="Century Gothic" charset="0"/>
              </a:rPr>
              <a:t>Where</a:t>
            </a:r>
          </a:p>
          <a:p>
            <a:r>
              <a:rPr lang="en-US" sz="1400" b="1" dirty="0" err="1">
                <a:latin typeface="Century Gothic" charset="0"/>
                <a:ea typeface="Century Gothic" charset="0"/>
                <a:cs typeface="Century Gothic" charset="0"/>
              </a:rPr>
              <a:t>Mukuru</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kwa</a:t>
            </a:r>
            <a:r>
              <a:rPr lang="en-US" sz="1400" b="1" dirty="0">
                <a:latin typeface="Century Gothic" charset="0"/>
                <a:ea typeface="Century Gothic" charset="0"/>
                <a:cs typeface="Century Gothic" charset="0"/>
              </a:rPr>
              <a:t> </a:t>
            </a:r>
            <a:r>
              <a:rPr lang="en-US" sz="1400" b="1" dirty="0" err="1">
                <a:latin typeface="Century Gothic" charset="0"/>
                <a:ea typeface="Century Gothic" charset="0"/>
                <a:cs typeface="Century Gothic" charset="0"/>
              </a:rPr>
              <a:t>Njenga</a:t>
            </a:r>
            <a:endParaRPr lang="en-US" sz="1400" b="1" dirty="0">
              <a:latin typeface="Century Gothic" charset="0"/>
              <a:ea typeface="Century Gothic" charset="0"/>
              <a:cs typeface="Century Gothic" charset="0"/>
            </a:endParaRPr>
          </a:p>
          <a:p>
            <a:r>
              <a:rPr lang="en-US" sz="1400" b="1" dirty="0">
                <a:latin typeface="Century Gothic" charset="0"/>
                <a:ea typeface="Century Gothic" charset="0"/>
                <a:cs typeface="Century Gothic" charset="0"/>
              </a:rPr>
              <a:t>Sisal zone</a:t>
            </a:r>
          </a:p>
          <a:p>
            <a:endParaRPr lang="en-US" sz="1400" b="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A72FF35E-FF11-5A4F-89F5-F44D5B2E6DEF}"/>
              </a:ext>
            </a:extLst>
          </p:cNvPr>
          <p:cNvSpPr txBox="1"/>
          <p:nvPr/>
        </p:nvSpPr>
        <p:spPr>
          <a:xfrm>
            <a:off x="5065148" y="5869273"/>
            <a:ext cx="1069524"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Who</a:t>
            </a:r>
          </a:p>
          <a:p>
            <a:r>
              <a:rPr lang="en-US" sz="1400" b="1" dirty="0" err="1">
                <a:latin typeface="Century Gothic" charset="0"/>
                <a:ea typeface="Century Gothic" charset="0"/>
                <a:cs typeface="Century Gothic" charset="0"/>
              </a:rPr>
              <a:t>Concepta</a:t>
            </a:r>
            <a:endParaRPr lang="en-US" sz="1400" b="1" dirty="0">
              <a:latin typeface="Century Gothic" charset="0"/>
              <a:ea typeface="Century Gothic" charset="0"/>
              <a:cs typeface="Century Gothic" charset="0"/>
            </a:endParaRPr>
          </a:p>
        </p:txBody>
      </p:sp>
      <p:sp>
        <p:nvSpPr>
          <p:cNvPr id="16" name="TextBox 15">
            <a:extLst>
              <a:ext uri="{FF2B5EF4-FFF2-40B4-BE49-F238E27FC236}">
                <a16:creationId xmlns:a16="http://schemas.microsoft.com/office/drawing/2014/main" id="{5F38C5A2-02A6-E941-A192-95F5180E0716}"/>
              </a:ext>
            </a:extLst>
          </p:cNvPr>
          <p:cNvSpPr txBox="1"/>
          <p:nvPr/>
        </p:nvSpPr>
        <p:spPr>
          <a:xfrm>
            <a:off x="7029792" y="5869273"/>
            <a:ext cx="1306768" cy="523220"/>
          </a:xfrm>
          <a:prstGeom prst="rect">
            <a:avLst/>
          </a:prstGeom>
          <a:noFill/>
        </p:spPr>
        <p:txBody>
          <a:bodyPr wrap="none" rtlCol="0">
            <a:spAutoFit/>
          </a:bodyPr>
          <a:lstStyle/>
          <a:p>
            <a:r>
              <a:rPr lang="en-US" sz="1400" b="1" dirty="0">
                <a:latin typeface="Century Gothic" charset="0"/>
                <a:ea typeface="Century Gothic" charset="0"/>
                <a:cs typeface="Century Gothic" charset="0"/>
              </a:rPr>
              <a:t>Reported by:</a:t>
            </a:r>
          </a:p>
          <a:p>
            <a:r>
              <a:rPr lang="en-US" sz="1400" b="1" dirty="0">
                <a:latin typeface="Century Gothic" charset="0"/>
                <a:ea typeface="Century Gothic" charset="0"/>
                <a:cs typeface="Century Gothic" charset="0"/>
              </a:rPr>
              <a:t>Victor</a:t>
            </a:r>
          </a:p>
        </p:txBody>
      </p:sp>
      <p:sp>
        <p:nvSpPr>
          <p:cNvPr id="17" name="Rectangle 16">
            <a:extLst>
              <a:ext uri="{FF2B5EF4-FFF2-40B4-BE49-F238E27FC236}">
                <a16:creationId xmlns:a16="http://schemas.microsoft.com/office/drawing/2014/main" id="{05B9BE87-DE78-7448-8A04-879622BEB96A}"/>
              </a:ext>
            </a:extLst>
          </p:cNvPr>
          <p:cNvSpPr/>
          <p:nvPr/>
        </p:nvSpPr>
        <p:spPr>
          <a:xfrm>
            <a:off x="527708" y="189106"/>
            <a:ext cx="5376135" cy="369332"/>
          </a:xfrm>
          <a:prstGeom prst="rect">
            <a:avLst/>
          </a:prstGeom>
        </p:spPr>
        <p:txBody>
          <a:bodyPr wrap="square">
            <a:spAutoFit/>
          </a:bodyPr>
          <a:lstStyle/>
          <a:p>
            <a:r>
              <a:rPr lang="en-GB" b="1" dirty="0">
                <a:solidFill>
                  <a:schemeClr val="bg1"/>
                </a:solidFill>
                <a:latin typeface="Century Gothic" charset="0"/>
                <a:ea typeface="Century Gothic" charset="0"/>
                <a:cs typeface="Century Gothic" charset="0"/>
              </a:rPr>
              <a:t>Capture card</a:t>
            </a:r>
          </a:p>
        </p:txBody>
      </p:sp>
    </p:spTree>
    <p:extLst>
      <p:ext uri="{BB962C8B-B14F-4D97-AF65-F5344CB8AC3E}">
        <p14:creationId xmlns:p14="http://schemas.microsoft.com/office/powerpoint/2010/main" val="38060957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4D99CBCDAC264D808CC8474AE9CA47" ma:contentTypeVersion="13" ma:contentTypeDescription="Create a new document." ma:contentTypeScope="" ma:versionID="c234ab2db55c8dc8af7c0a7b99de229f">
  <xsd:schema xmlns:xsd="http://www.w3.org/2001/XMLSchema" xmlns:xs="http://www.w3.org/2001/XMLSchema" xmlns:p="http://schemas.microsoft.com/office/2006/metadata/properties" xmlns:ns3="bb99b3c6-e874-42b1-a1c2-04db81c902e4" xmlns:ns4="f5fbb3ac-9aba-4090-8c6c-02e341465811" targetNamespace="http://schemas.microsoft.com/office/2006/metadata/properties" ma:root="true" ma:fieldsID="4c52006d5aa7e0bb1dd63309f12c822b" ns3:_="" ns4:_="">
    <xsd:import namespace="bb99b3c6-e874-42b1-a1c2-04db81c902e4"/>
    <xsd:import namespace="f5fbb3ac-9aba-4090-8c6c-02e34146581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99b3c6-e874-42b1-a1c2-04db81c902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fbb3ac-9aba-4090-8c6c-02e34146581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3F75EE-EB62-4252-9AC0-DAB381CDE321}">
  <ds:schemaRefs>
    <ds:schemaRef ds:uri="http://schemas.openxmlformats.org/package/2006/metadata/core-properties"/>
    <ds:schemaRef ds:uri="http://schemas.microsoft.com/office/2006/documentManagement/types"/>
    <ds:schemaRef ds:uri="http://purl.org/dc/dcmitype/"/>
    <ds:schemaRef ds:uri="bb99b3c6-e874-42b1-a1c2-04db81c902e4"/>
    <ds:schemaRef ds:uri="http://purl.org/dc/elements/1.1/"/>
    <ds:schemaRef ds:uri="http://schemas.microsoft.com/office/2006/metadata/properties"/>
    <ds:schemaRef ds:uri="http://purl.org/dc/terms/"/>
    <ds:schemaRef ds:uri="http://schemas.microsoft.com/office/infopath/2007/PartnerControls"/>
    <ds:schemaRef ds:uri="f5fbb3ac-9aba-4090-8c6c-02e341465811"/>
    <ds:schemaRef ds:uri="http://www.w3.org/XML/1998/namespace"/>
  </ds:schemaRefs>
</ds:datastoreItem>
</file>

<file path=customXml/itemProps2.xml><?xml version="1.0" encoding="utf-8"?>
<ds:datastoreItem xmlns:ds="http://schemas.openxmlformats.org/officeDocument/2006/customXml" ds:itemID="{FD5C16E2-27CE-474D-9920-A205E7BE0597}">
  <ds:schemaRefs>
    <ds:schemaRef ds:uri="http://schemas.microsoft.com/sharepoint/v3/contenttype/forms"/>
  </ds:schemaRefs>
</ds:datastoreItem>
</file>

<file path=customXml/itemProps3.xml><?xml version="1.0" encoding="utf-8"?>
<ds:datastoreItem xmlns:ds="http://schemas.openxmlformats.org/officeDocument/2006/customXml" ds:itemID="{CE567662-9DD6-4DA6-92FB-A83A9F370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99b3c6-e874-42b1-a1c2-04db81c902e4"/>
    <ds:schemaRef ds:uri="f5fbb3ac-9aba-4090-8c6c-02e341465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1708</TotalTime>
  <Words>2301</Words>
  <Application>Microsoft Office PowerPoint</Application>
  <PresentationFormat>On-screen Show (4:3)</PresentationFormat>
  <Paragraphs>303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Awuor</dc:creator>
  <cp:lastModifiedBy>Victor Awuor</cp:lastModifiedBy>
  <cp:revision>35</cp:revision>
  <dcterms:created xsi:type="dcterms:W3CDTF">2020-04-28T16:56:25Z</dcterms:created>
  <dcterms:modified xsi:type="dcterms:W3CDTF">2020-05-26T11:29:26Z</dcterms:modified>
</cp:coreProperties>
</file>